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334" r:id="rId5"/>
    <p:sldId id="316" r:id="rId6"/>
    <p:sldId id="337" r:id="rId7"/>
    <p:sldId id="350" r:id="rId8"/>
    <p:sldId id="351" r:id="rId9"/>
    <p:sldId id="352" r:id="rId10"/>
    <p:sldId id="353" r:id="rId11"/>
    <p:sldId id="343" r:id="rId12"/>
    <p:sldId id="342" r:id="rId13"/>
    <p:sldId id="354" r:id="rId14"/>
    <p:sldId id="355" r:id="rId15"/>
    <p:sldId id="356" r:id="rId16"/>
    <p:sldId id="357" r:id="rId17"/>
    <p:sldId id="336" r:id="rId18"/>
    <p:sldId id="324" r:id="rId19"/>
    <p:sldId id="34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84967" autoAdjust="0"/>
  </p:normalViewPr>
  <p:slideViewPr>
    <p:cSldViewPr snapToGrid="0">
      <p:cViewPr varScale="1">
        <p:scale>
          <a:sx n="106" d="100"/>
          <a:sy n="106" d="100"/>
        </p:scale>
        <p:origin x="84" y="30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5CCED6-3557-4064-BAFE-84931119A1D6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EE142C-681A-41D0-B679-E864B110AA41}">
      <dgm:prSet/>
      <dgm:spPr/>
      <dgm:t>
        <a:bodyPr/>
        <a:lstStyle/>
        <a:p>
          <a:r>
            <a:rPr lang="zh-CN" b="1"/>
            <a:t>产品愿景 </a:t>
          </a:r>
          <a:r>
            <a:rPr lang="en-US" b="1"/>
            <a:t>(The Vision)</a:t>
          </a:r>
          <a:r>
            <a:rPr lang="en-US"/>
            <a:t>: </a:t>
          </a:r>
          <a:r>
            <a:rPr lang="zh-CN"/>
            <a:t>现代化、集成化、智能化的“工作台”。</a:t>
          </a:r>
          <a:endParaRPr lang="en-US"/>
        </a:p>
      </dgm:t>
    </dgm:pt>
    <dgm:pt modelId="{BF1B4D78-64DA-430F-8B88-2797B739F853}" type="parTrans" cxnId="{632D779E-DFCC-4CE4-B11E-B77AA6DBEB7F}">
      <dgm:prSet/>
      <dgm:spPr/>
      <dgm:t>
        <a:bodyPr/>
        <a:lstStyle/>
        <a:p>
          <a:endParaRPr lang="en-US"/>
        </a:p>
      </dgm:t>
    </dgm:pt>
    <dgm:pt modelId="{34996624-9C8A-46E1-A0D1-FCD52388EC44}" type="sibTrans" cxnId="{632D779E-DFCC-4CE4-B11E-B77AA6DBEB7F}">
      <dgm:prSet/>
      <dgm:spPr/>
      <dgm:t>
        <a:bodyPr/>
        <a:lstStyle/>
        <a:p>
          <a:endParaRPr lang="en-US"/>
        </a:p>
      </dgm:t>
    </dgm:pt>
    <dgm:pt modelId="{1E340365-9F08-408F-AFB7-1D134E689C4B}">
      <dgm:prSet/>
      <dgm:spPr/>
      <dgm:t>
        <a:bodyPr/>
        <a:lstStyle/>
        <a:p>
          <a:r>
            <a:rPr lang="zh-CN" b="1"/>
            <a:t>核心价值 </a:t>
          </a:r>
          <a:r>
            <a:rPr lang="en-US" b="1"/>
            <a:t>(The Value)</a:t>
          </a:r>
          <a:r>
            <a:rPr lang="en-US"/>
            <a:t>: </a:t>
          </a:r>
          <a:r>
            <a:rPr lang="zh-CN"/>
            <a:t>解决传统分析流程中</a:t>
          </a:r>
          <a:r>
            <a:rPr lang="zh-CN" b="1"/>
            <a:t>效率低下、信息孤立、知识无法沉淀</a:t>
          </a:r>
          <a:r>
            <a:rPr lang="zh-CN"/>
            <a:t>三大痛点。</a:t>
          </a:r>
          <a:endParaRPr lang="en-US"/>
        </a:p>
      </dgm:t>
    </dgm:pt>
    <dgm:pt modelId="{5408D53C-A14D-4D83-A0BC-93F4EE96F204}" type="parTrans" cxnId="{00E1C520-8274-4654-B6ED-B61754BFBCFF}">
      <dgm:prSet/>
      <dgm:spPr/>
      <dgm:t>
        <a:bodyPr/>
        <a:lstStyle/>
        <a:p>
          <a:endParaRPr lang="en-US"/>
        </a:p>
      </dgm:t>
    </dgm:pt>
    <dgm:pt modelId="{F04E75E5-A491-479A-92DB-09812D0AF543}" type="sibTrans" cxnId="{00E1C520-8274-4654-B6ED-B61754BFBCFF}">
      <dgm:prSet/>
      <dgm:spPr/>
      <dgm:t>
        <a:bodyPr/>
        <a:lstStyle/>
        <a:p>
          <a:endParaRPr lang="en-US"/>
        </a:p>
      </dgm:t>
    </dgm:pt>
    <dgm:pt modelId="{E015510C-1C98-4F24-B7C5-DD2B33030B28}">
      <dgm:prSet/>
      <dgm:spPr/>
      <dgm:t>
        <a:bodyPr/>
        <a:lstStyle/>
        <a:p>
          <a:r>
            <a:rPr lang="zh-CN" b="1"/>
            <a:t>技术成就 </a:t>
          </a:r>
          <a:r>
            <a:rPr lang="en-US" b="1"/>
            <a:t>(The Achievement)</a:t>
          </a:r>
          <a:r>
            <a:rPr lang="en-US"/>
            <a:t>: </a:t>
          </a:r>
          <a:r>
            <a:rPr lang="zh-CN" b="1"/>
            <a:t>工程量大</a:t>
          </a:r>
          <a:r>
            <a:rPr lang="zh-CN"/>
            <a:t>、</a:t>
          </a:r>
          <a:r>
            <a:rPr lang="zh-CN" b="1"/>
            <a:t>功能完备</a:t>
          </a:r>
          <a:r>
            <a:rPr lang="zh-CN"/>
            <a:t>、实现从算法到</a:t>
          </a:r>
          <a:r>
            <a:rPr lang="en-US"/>
            <a:t>GUI</a:t>
          </a:r>
          <a:r>
            <a:rPr lang="zh-CN"/>
            <a:t>界面的完整开发闭环。</a:t>
          </a:r>
          <a:endParaRPr lang="en-US"/>
        </a:p>
      </dgm:t>
    </dgm:pt>
    <dgm:pt modelId="{63C8B964-7FED-464A-8857-6EC2265E2954}" type="parTrans" cxnId="{370D4C96-C41E-47F5-81CE-0ACA943EBBEF}">
      <dgm:prSet/>
      <dgm:spPr/>
      <dgm:t>
        <a:bodyPr/>
        <a:lstStyle/>
        <a:p>
          <a:endParaRPr lang="en-US"/>
        </a:p>
      </dgm:t>
    </dgm:pt>
    <dgm:pt modelId="{9AA8DBF9-8090-4B35-A5D2-AF80A0F90073}" type="sibTrans" cxnId="{370D4C96-C41E-47F5-81CE-0ACA943EBBEF}">
      <dgm:prSet/>
      <dgm:spPr/>
      <dgm:t>
        <a:bodyPr/>
        <a:lstStyle/>
        <a:p>
          <a:endParaRPr lang="en-US"/>
        </a:p>
      </dgm:t>
    </dgm:pt>
    <dgm:pt modelId="{9F5512DB-B9DB-4F7C-BC75-087C546C860C}" type="pres">
      <dgm:prSet presAssocID="{FD5CCED6-3557-4064-BAFE-84931119A1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1867EC-1D35-4E94-9BFC-7C4BDFA2B207}" type="pres">
      <dgm:prSet presAssocID="{01EE142C-681A-41D0-B679-E864B110AA41}" presName="hierRoot1" presStyleCnt="0"/>
      <dgm:spPr/>
    </dgm:pt>
    <dgm:pt modelId="{04C78A47-4E54-4669-8BAE-88218BFF3273}" type="pres">
      <dgm:prSet presAssocID="{01EE142C-681A-41D0-B679-E864B110AA41}" presName="composite" presStyleCnt="0"/>
      <dgm:spPr/>
    </dgm:pt>
    <dgm:pt modelId="{2538C819-D4CF-434B-96C4-9158ACDAF5B9}" type="pres">
      <dgm:prSet presAssocID="{01EE142C-681A-41D0-B679-E864B110AA41}" presName="background" presStyleLbl="node0" presStyleIdx="0" presStyleCnt="3"/>
      <dgm:spPr/>
    </dgm:pt>
    <dgm:pt modelId="{909A478E-AA1B-4FC7-A58A-95B014EDD37B}" type="pres">
      <dgm:prSet presAssocID="{01EE142C-681A-41D0-B679-E864B110AA41}" presName="text" presStyleLbl="fgAcc0" presStyleIdx="0" presStyleCnt="3">
        <dgm:presLayoutVars>
          <dgm:chPref val="3"/>
        </dgm:presLayoutVars>
      </dgm:prSet>
      <dgm:spPr/>
    </dgm:pt>
    <dgm:pt modelId="{081642DB-FF79-4F99-9CAC-3E4D29915F59}" type="pres">
      <dgm:prSet presAssocID="{01EE142C-681A-41D0-B679-E864B110AA41}" presName="hierChild2" presStyleCnt="0"/>
      <dgm:spPr/>
    </dgm:pt>
    <dgm:pt modelId="{9A60FC7A-10A4-4A93-BD64-C26E12E9DF93}" type="pres">
      <dgm:prSet presAssocID="{1E340365-9F08-408F-AFB7-1D134E689C4B}" presName="hierRoot1" presStyleCnt="0"/>
      <dgm:spPr/>
    </dgm:pt>
    <dgm:pt modelId="{F75969C9-BF55-424A-946D-6AD5C055C287}" type="pres">
      <dgm:prSet presAssocID="{1E340365-9F08-408F-AFB7-1D134E689C4B}" presName="composite" presStyleCnt="0"/>
      <dgm:spPr/>
    </dgm:pt>
    <dgm:pt modelId="{9B438392-CBF1-48EA-9241-69429E581423}" type="pres">
      <dgm:prSet presAssocID="{1E340365-9F08-408F-AFB7-1D134E689C4B}" presName="background" presStyleLbl="node0" presStyleIdx="1" presStyleCnt="3"/>
      <dgm:spPr/>
    </dgm:pt>
    <dgm:pt modelId="{90EDB55F-285B-48F4-8020-BEAFE6CFF322}" type="pres">
      <dgm:prSet presAssocID="{1E340365-9F08-408F-AFB7-1D134E689C4B}" presName="text" presStyleLbl="fgAcc0" presStyleIdx="1" presStyleCnt="3">
        <dgm:presLayoutVars>
          <dgm:chPref val="3"/>
        </dgm:presLayoutVars>
      </dgm:prSet>
      <dgm:spPr/>
    </dgm:pt>
    <dgm:pt modelId="{EA63597E-FB52-4D6D-8F62-51F1BB1014A6}" type="pres">
      <dgm:prSet presAssocID="{1E340365-9F08-408F-AFB7-1D134E689C4B}" presName="hierChild2" presStyleCnt="0"/>
      <dgm:spPr/>
    </dgm:pt>
    <dgm:pt modelId="{AE15FBC2-F062-4E87-878D-07799852A6F6}" type="pres">
      <dgm:prSet presAssocID="{E015510C-1C98-4F24-B7C5-DD2B33030B28}" presName="hierRoot1" presStyleCnt="0"/>
      <dgm:spPr/>
    </dgm:pt>
    <dgm:pt modelId="{E3FA6926-2A61-421E-B1D0-9B1E37BFA6DE}" type="pres">
      <dgm:prSet presAssocID="{E015510C-1C98-4F24-B7C5-DD2B33030B28}" presName="composite" presStyleCnt="0"/>
      <dgm:spPr/>
    </dgm:pt>
    <dgm:pt modelId="{59D5B9EC-F614-42FE-BC92-0A6C1FFA6F8B}" type="pres">
      <dgm:prSet presAssocID="{E015510C-1C98-4F24-B7C5-DD2B33030B28}" presName="background" presStyleLbl="node0" presStyleIdx="2" presStyleCnt="3"/>
      <dgm:spPr/>
    </dgm:pt>
    <dgm:pt modelId="{802116F9-D2D1-4074-88CF-26A336FAFB1A}" type="pres">
      <dgm:prSet presAssocID="{E015510C-1C98-4F24-B7C5-DD2B33030B28}" presName="text" presStyleLbl="fgAcc0" presStyleIdx="2" presStyleCnt="3">
        <dgm:presLayoutVars>
          <dgm:chPref val="3"/>
        </dgm:presLayoutVars>
      </dgm:prSet>
      <dgm:spPr/>
    </dgm:pt>
    <dgm:pt modelId="{2D6C5936-97D0-46A5-82A7-2ADF488D5AE1}" type="pres">
      <dgm:prSet presAssocID="{E015510C-1C98-4F24-B7C5-DD2B33030B28}" presName="hierChild2" presStyleCnt="0"/>
      <dgm:spPr/>
    </dgm:pt>
  </dgm:ptLst>
  <dgm:cxnLst>
    <dgm:cxn modelId="{00E1C520-8274-4654-B6ED-B61754BFBCFF}" srcId="{FD5CCED6-3557-4064-BAFE-84931119A1D6}" destId="{1E340365-9F08-408F-AFB7-1D134E689C4B}" srcOrd="1" destOrd="0" parTransId="{5408D53C-A14D-4D83-A0BC-93F4EE96F204}" sibTransId="{F04E75E5-A491-479A-92DB-09812D0AF543}"/>
    <dgm:cxn modelId="{02716434-B6B3-4A7D-9115-69F413FD4CED}" type="presOf" srcId="{1E340365-9F08-408F-AFB7-1D134E689C4B}" destId="{90EDB55F-285B-48F4-8020-BEAFE6CFF322}" srcOrd="0" destOrd="0" presId="urn:microsoft.com/office/officeart/2005/8/layout/hierarchy1"/>
    <dgm:cxn modelId="{EE192D66-E394-4B72-B596-4511C3A54337}" type="presOf" srcId="{FD5CCED6-3557-4064-BAFE-84931119A1D6}" destId="{9F5512DB-B9DB-4F7C-BC75-087C546C860C}" srcOrd="0" destOrd="0" presId="urn:microsoft.com/office/officeart/2005/8/layout/hierarchy1"/>
    <dgm:cxn modelId="{370D4C96-C41E-47F5-81CE-0ACA943EBBEF}" srcId="{FD5CCED6-3557-4064-BAFE-84931119A1D6}" destId="{E015510C-1C98-4F24-B7C5-DD2B33030B28}" srcOrd="2" destOrd="0" parTransId="{63C8B964-7FED-464A-8857-6EC2265E2954}" sibTransId="{9AA8DBF9-8090-4B35-A5D2-AF80A0F90073}"/>
    <dgm:cxn modelId="{632D779E-DFCC-4CE4-B11E-B77AA6DBEB7F}" srcId="{FD5CCED6-3557-4064-BAFE-84931119A1D6}" destId="{01EE142C-681A-41D0-B679-E864B110AA41}" srcOrd="0" destOrd="0" parTransId="{BF1B4D78-64DA-430F-8B88-2797B739F853}" sibTransId="{34996624-9C8A-46E1-A0D1-FCD52388EC44}"/>
    <dgm:cxn modelId="{D1546CA0-EC97-43A3-AB4A-66DF8A3CE716}" type="presOf" srcId="{01EE142C-681A-41D0-B679-E864B110AA41}" destId="{909A478E-AA1B-4FC7-A58A-95B014EDD37B}" srcOrd="0" destOrd="0" presId="urn:microsoft.com/office/officeart/2005/8/layout/hierarchy1"/>
    <dgm:cxn modelId="{B2989FB1-C1F5-4841-9DC2-29AE5AA76119}" type="presOf" srcId="{E015510C-1C98-4F24-B7C5-DD2B33030B28}" destId="{802116F9-D2D1-4074-88CF-26A336FAFB1A}" srcOrd="0" destOrd="0" presId="urn:microsoft.com/office/officeart/2005/8/layout/hierarchy1"/>
    <dgm:cxn modelId="{9684CDE0-C497-4350-995C-8C3078E8BD47}" type="presParOf" srcId="{9F5512DB-B9DB-4F7C-BC75-087C546C860C}" destId="{9F1867EC-1D35-4E94-9BFC-7C4BDFA2B207}" srcOrd="0" destOrd="0" presId="urn:microsoft.com/office/officeart/2005/8/layout/hierarchy1"/>
    <dgm:cxn modelId="{A8659D1A-D9C4-4085-BB75-6D7D2975DE8A}" type="presParOf" srcId="{9F1867EC-1D35-4E94-9BFC-7C4BDFA2B207}" destId="{04C78A47-4E54-4669-8BAE-88218BFF3273}" srcOrd="0" destOrd="0" presId="urn:microsoft.com/office/officeart/2005/8/layout/hierarchy1"/>
    <dgm:cxn modelId="{11327064-9338-46ED-9887-DD989C6F017D}" type="presParOf" srcId="{04C78A47-4E54-4669-8BAE-88218BFF3273}" destId="{2538C819-D4CF-434B-96C4-9158ACDAF5B9}" srcOrd="0" destOrd="0" presId="urn:microsoft.com/office/officeart/2005/8/layout/hierarchy1"/>
    <dgm:cxn modelId="{A8100909-A2A6-4710-80BA-3C03DC176933}" type="presParOf" srcId="{04C78A47-4E54-4669-8BAE-88218BFF3273}" destId="{909A478E-AA1B-4FC7-A58A-95B014EDD37B}" srcOrd="1" destOrd="0" presId="urn:microsoft.com/office/officeart/2005/8/layout/hierarchy1"/>
    <dgm:cxn modelId="{407DCCD3-14DE-493C-A743-4FFB5E32BB0C}" type="presParOf" srcId="{9F1867EC-1D35-4E94-9BFC-7C4BDFA2B207}" destId="{081642DB-FF79-4F99-9CAC-3E4D29915F59}" srcOrd="1" destOrd="0" presId="urn:microsoft.com/office/officeart/2005/8/layout/hierarchy1"/>
    <dgm:cxn modelId="{4AB968C2-AD9C-4E70-A576-B28FF98D7B96}" type="presParOf" srcId="{9F5512DB-B9DB-4F7C-BC75-087C546C860C}" destId="{9A60FC7A-10A4-4A93-BD64-C26E12E9DF93}" srcOrd="1" destOrd="0" presId="urn:microsoft.com/office/officeart/2005/8/layout/hierarchy1"/>
    <dgm:cxn modelId="{7AF654CE-8ABB-4DED-8EF5-8C43BCF62225}" type="presParOf" srcId="{9A60FC7A-10A4-4A93-BD64-C26E12E9DF93}" destId="{F75969C9-BF55-424A-946D-6AD5C055C287}" srcOrd="0" destOrd="0" presId="urn:microsoft.com/office/officeart/2005/8/layout/hierarchy1"/>
    <dgm:cxn modelId="{1BA42F5F-EEFE-4523-8264-0B1C515D84CE}" type="presParOf" srcId="{F75969C9-BF55-424A-946D-6AD5C055C287}" destId="{9B438392-CBF1-48EA-9241-69429E581423}" srcOrd="0" destOrd="0" presId="urn:microsoft.com/office/officeart/2005/8/layout/hierarchy1"/>
    <dgm:cxn modelId="{3DC2EA92-1091-472A-A7FA-EC6A4788AC41}" type="presParOf" srcId="{F75969C9-BF55-424A-946D-6AD5C055C287}" destId="{90EDB55F-285B-48F4-8020-BEAFE6CFF322}" srcOrd="1" destOrd="0" presId="urn:microsoft.com/office/officeart/2005/8/layout/hierarchy1"/>
    <dgm:cxn modelId="{4784FED1-B0C0-4F70-8665-AC09243B5B43}" type="presParOf" srcId="{9A60FC7A-10A4-4A93-BD64-C26E12E9DF93}" destId="{EA63597E-FB52-4D6D-8F62-51F1BB1014A6}" srcOrd="1" destOrd="0" presId="urn:microsoft.com/office/officeart/2005/8/layout/hierarchy1"/>
    <dgm:cxn modelId="{6D3C0E09-BC41-48EB-9BC9-82BF955E9831}" type="presParOf" srcId="{9F5512DB-B9DB-4F7C-BC75-087C546C860C}" destId="{AE15FBC2-F062-4E87-878D-07799852A6F6}" srcOrd="2" destOrd="0" presId="urn:microsoft.com/office/officeart/2005/8/layout/hierarchy1"/>
    <dgm:cxn modelId="{1D145223-EE2C-4C40-869D-14D4C20B19E9}" type="presParOf" srcId="{AE15FBC2-F062-4E87-878D-07799852A6F6}" destId="{E3FA6926-2A61-421E-B1D0-9B1E37BFA6DE}" srcOrd="0" destOrd="0" presId="urn:microsoft.com/office/officeart/2005/8/layout/hierarchy1"/>
    <dgm:cxn modelId="{A1BA9D2F-8E7E-40BA-9500-D488A3CC54AE}" type="presParOf" srcId="{E3FA6926-2A61-421E-B1D0-9B1E37BFA6DE}" destId="{59D5B9EC-F614-42FE-BC92-0A6C1FFA6F8B}" srcOrd="0" destOrd="0" presId="urn:microsoft.com/office/officeart/2005/8/layout/hierarchy1"/>
    <dgm:cxn modelId="{D307BB48-C4B1-4559-BCDF-94981723EEC3}" type="presParOf" srcId="{E3FA6926-2A61-421E-B1D0-9B1E37BFA6DE}" destId="{802116F9-D2D1-4074-88CF-26A336FAFB1A}" srcOrd="1" destOrd="0" presId="urn:microsoft.com/office/officeart/2005/8/layout/hierarchy1"/>
    <dgm:cxn modelId="{2C650529-A0D2-475E-8CB1-1B6E44A99413}" type="presParOf" srcId="{AE15FBC2-F062-4E87-878D-07799852A6F6}" destId="{2D6C5936-97D0-46A5-82A7-2ADF488D5AE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D5E65B-879F-4057-ABA5-8C9EF64CEC9E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04FF2F-5338-4B88-8F25-D3C8AC7F7718}">
      <dgm:prSet/>
      <dgm:spPr/>
      <dgm:t>
        <a:bodyPr/>
        <a:lstStyle/>
        <a:p>
          <a:r>
            <a:rPr lang="zh-CN" b="1" dirty="0"/>
            <a:t>数据驱动</a:t>
          </a:r>
          <a:endParaRPr lang="en-US" dirty="0"/>
        </a:p>
      </dgm:t>
    </dgm:pt>
    <dgm:pt modelId="{604906A7-A2DA-4855-B41C-32C1C89A417B}" type="parTrans" cxnId="{80E33A65-C96A-48D2-BFF6-0B8B093866E0}">
      <dgm:prSet/>
      <dgm:spPr/>
      <dgm:t>
        <a:bodyPr/>
        <a:lstStyle/>
        <a:p>
          <a:endParaRPr lang="en-US"/>
        </a:p>
      </dgm:t>
    </dgm:pt>
    <dgm:pt modelId="{A374EEC4-8742-4687-907B-69C13748B49E}" type="sibTrans" cxnId="{80E33A65-C96A-48D2-BFF6-0B8B093866E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C845D9E-C0A2-4328-987E-BC9C4759BCD0}">
      <dgm:prSet/>
      <dgm:spPr/>
      <dgm:t>
        <a:bodyPr/>
        <a:lstStyle/>
        <a:p>
          <a:r>
            <a:rPr lang="zh-CN" b="1" dirty="0"/>
            <a:t>专家级数据模型</a:t>
          </a:r>
          <a:endParaRPr lang="en-US" dirty="0"/>
        </a:p>
      </dgm:t>
    </dgm:pt>
    <dgm:pt modelId="{0F7F09E9-E8D2-4406-BE6B-F0841D129558}" type="parTrans" cxnId="{8683F930-5CB3-434D-929B-EFCE1E6D25B7}">
      <dgm:prSet/>
      <dgm:spPr/>
      <dgm:t>
        <a:bodyPr/>
        <a:lstStyle/>
        <a:p>
          <a:endParaRPr lang="en-US"/>
        </a:p>
      </dgm:t>
    </dgm:pt>
    <dgm:pt modelId="{EBEE02BC-7A2E-4FD1-B368-6EEA3BF4BF7C}" type="sibTrans" cxnId="{8683F930-5CB3-434D-929B-EFCE1E6D25B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9778E94-073E-4235-B6CB-15D15C4AFB45}">
      <dgm:prSet/>
      <dgm:spPr/>
      <dgm:t>
        <a:bodyPr/>
        <a:lstStyle/>
        <a:p>
          <a:r>
            <a:rPr lang="zh-CN" b="1" dirty="0"/>
            <a:t>自动化分析引擎</a:t>
          </a:r>
          <a:endParaRPr lang="en-US" dirty="0"/>
        </a:p>
      </dgm:t>
    </dgm:pt>
    <dgm:pt modelId="{1F533D69-7F01-4900-B552-937AB0AAC826}" type="parTrans" cxnId="{AC8F53FE-676F-4741-8998-89D807E9AC1B}">
      <dgm:prSet/>
      <dgm:spPr/>
      <dgm:t>
        <a:bodyPr/>
        <a:lstStyle/>
        <a:p>
          <a:endParaRPr lang="en-US"/>
        </a:p>
      </dgm:t>
    </dgm:pt>
    <dgm:pt modelId="{CE742391-6F6F-4CFA-8E54-B7B070A40B25}" type="sibTrans" cxnId="{AC8F53FE-676F-4741-8998-89D807E9AC1B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921C444-668B-41E0-9944-F5A101196BCE}" type="pres">
      <dgm:prSet presAssocID="{55D5E65B-879F-4057-ABA5-8C9EF64CEC9E}" presName="Name0" presStyleCnt="0">
        <dgm:presLayoutVars>
          <dgm:animLvl val="lvl"/>
          <dgm:resizeHandles val="exact"/>
        </dgm:presLayoutVars>
      </dgm:prSet>
      <dgm:spPr/>
    </dgm:pt>
    <dgm:pt modelId="{EEA5B484-95EC-4A9D-B114-F264D05B6D7A}" type="pres">
      <dgm:prSet presAssocID="{9404FF2F-5338-4B88-8F25-D3C8AC7F7718}" presName="compositeNode" presStyleCnt="0">
        <dgm:presLayoutVars>
          <dgm:bulletEnabled val="1"/>
        </dgm:presLayoutVars>
      </dgm:prSet>
      <dgm:spPr/>
    </dgm:pt>
    <dgm:pt modelId="{68B54D9B-209F-4575-89A5-22839EB89070}" type="pres">
      <dgm:prSet presAssocID="{9404FF2F-5338-4B88-8F25-D3C8AC7F7718}" presName="bgRect" presStyleLbl="alignNode1" presStyleIdx="0" presStyleCnt="3"/>
      <dgm:spPr/>
    </dgm:pt>
    <dgm:pt modelId="{74523258-B430-45DD-A51A-794FC45DF4DF}" type="pres">
      <dgm:prSet presAssocID="{A374EEC4-8742-4687-907B-69C13748B49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3449445-EC58-4616-A0FB-D00509A78C30}" type="pres">
      <dgm:prSet presAssocID="{9404FF2F-5338-4B88-8F25-D3C8AC7F7718}" presName="nodeRect" presStyleLbl="alignNode1" presStyleIdx="0" presStyleCnt="3">
        <dgm:presLayoutVars>
          <dgm:bulletEnabled val="1"/>
        </dgm:presLayoutVars>
      </dgm:prSet>
      <dgm:spPr/>
    </dgm:pt>
    <dgm:pt modelId="{4276EDF0-4FC5-4118-B759-2EA529C580F2}" type="pres">
      <dgm:prSet presAssocID="{A374EEC4-8742-4687-907B-69C13748B49E}" presName="sibTrans" presStyleCnt="0"/>
      <dgm:spPr/>
    </dgm:pt>
    <dgm:pt modelId="{782AEBED-DDF7-4DA8-9401-4B62310CE2F0}" type="pres">
      <dgm:prSet presAssocID="{1C845D9E-C0A2-4328-987E-BC9C4759BCD0}" presName="compositeNode" presStyleCnt="0">
        <dgm:presLayoutVars>
          <dgm:bulletEnabled val="1"/>
        </dgm:presLayoutVars>
      </dgm:prSet>
      <dgm:spPr/>
    </dgm:pt>
    <dgm:pt modelId="{58DC4348-9810-40BC-9DC2-31FA8E325262}" type="pres">
      <dgm:prSet presAssocID="{1C845D9E-C0A2-4328-987E-BC9C4759BCD0}" presName="bgRect" presStyleLbl="alignNode1" presStyleIdx="1" presStyleCnt="3"/>
      <dgm:spPr/>
    </dgm:pt>
    <dgm:pt modelId="{08787861-C5F1-4A83-AFAD-69CC1D51A268}" type="pres">
      <dgm:prSet presAssocID="{EBEE02BC-7A2E-4FD1-B368-6EEA3BF4BF7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096F02D-2708-42F0-8C9B-B15A944E15EC}" type="pres">
      <dgm:prSet presAssocID="{1C845D9E-C0A2-4328-987E-BC9C4759BCD0}" presName="nodeRect" presStyleLbl="alignNode1" presStyleIdx="1" presStyleCnt="3">
        <dgm:presLayoutVars>
          <dgm:bulletEnabled val="1"/>
        </dgm:presLayoutVars>
      </dgm:prSet>
      <dgm:spPr/>
    </dgm:pt>
    <dgm:pt modelId="{A186072D-F5B8-4735-BDFA-2F5B25AEB050}" type="pres">
      <dgm:prSet presAssocID="{EBEE02BC-7A2E-4FD1-B368-6EEA3BF4BF7C}" presName="sibTrans" presStyleCnt="0"/>
      <dgm:spPr/>
    </dgm:pt>
    <dgm:pt modelId="{37C4C81A-B2DC-4C52-B7E4-781E809BEF66}" type="pres">
      <dgm:prSet presAssocID="{09778E94-073E-4235-B6CB-15D15C4AFB45}" presName="compositeNode" presStyleCnt="0">
        <dgm:presLayoutVars>
          <dgm:bulletEnabled val="1"/>
        </dgm:presLayoutVars>
      </dgm:prSet>
      <dgm:spPr/>
    </dgm:pt>
    <dgm:pt modelId="{2D3A4CD0-AA23-4C94-994C-89FBA423D065}" type="pres">
      <dgm:prSet presAssocID="{09778E94-073E-4235-B6CB-15D15C4AFB45}" presName="bgRect" presStyleLbl="alignNode1" presStyleIdx="2" presStyleCnt="3"/>
      <dgm:spPr/>
    </dgm:pt>
    <dgm:pt modelId="{BF037C80-CC0A-4C85-BD1A-15E35C11D6AB}" type="pres">
      <dgm:prSet presAssocID="{CE742391-6F6F-4CFA-8E54-B7B070A40B25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32D30EAC-C000-4F16-909C-31F7B8F5DEBD}" type="pres">
      <dgm:prSet presAssocID="{09778E94-073E-4235-B6CB-15D15C4AFB4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8C58D204-A9A7-4788-9EBD-2DB967F03C57}" type="presOf" srcId="{9404FF2F-5338-4B88-8F25-D3C8AC7F7718}" destId="{B3449445-EC58-4616-A0FB-D00509A78C30}" srcOrd="1" destOrd="0" presId="urn:microsoft.com/office/officeart/2016/7/layout/LinearBlockProcessNumbered"/>
    <dgm:cxn modelId="{9BBC0E09-8566-4BD3-BC66-EA065D979CE1}" type="presOf" srcId="{A374EEC4-8742-4687-907B-69C13748B49E}" destId="{74523258-B430-45DD-A51A-794FC45DF4DF}" srcOrd="0" destOrd="0" presId="urn:microsoft.com/office/officeart/2016/7/layout/LinearBlockProcessNumbered"/>
    <dgm:cxn modelId="{8683F930-5CB3-434D-929B-EFCE1E6D25B7}" srcId="{55D5E65B-879F-4057-ABA5-8C9EF64CEC9E}" destId="{1C845D9E-C0A2-4328-987E-BC9C4759BCD0}" srcOrd="1" destOrd="0" parTransId="{0F7F09E9-E8D2-4406-BE6B-F0841D129558}" sibTransId="{EBEE02BC-7A2E-4FD1-B368-6EEA3BF4BF7C}"/>
    <dgm:cxn modelId="{D0A35A3C-4460-4D66-B79E-88605C445B7E}" type="presOf" srcId="{CE742391-6F6F-4CFA-8E54-B7B070A40B25}" destId="{BF037C80-CC0A-4C85-BD1A-15E35C11D6AB}" srcOrd="0" destOrd="0" presId="urn:microsoft.com/office/officeart/2016/7/layout/LinearBlockProcessNumbered"/>
    <dgm:cxn modelId="{EFFB785D-1CF9-4F3C-8E38-A021F36FB406}" type="presOf" srcId="{55D5E65B-879F-4057-ABA5-8C9EF64CEC9E}" destId="{D921C444-668B-41E0-9944-F5A101196BCE}" srcOrd="0" destOrd="0" presId="urn:microsoft.com/office/officeart/2016/7/layout/LinearBlockProcessNumbered"/>
    <dgm:cxn modelId="{80E33A65-C96A-48D2-BFF6-0B8B093866E0}" srcId="{55D5E65B-879F-4057-ABA5-8C9EF64CEC9E}" destId="{9404FF2F-5338-4B88-8F25-D3C8AC7F7718}" srcOrd="0" destOrd="0" parTransId="{604906A7-A2DA-4855-B41C-32C1C89A417B}" sibTransId="{A374EEC4-8742-4687-907B-69C13748B49E}"/>
    <dgm:cxn modelId="{FDB5A17C-8D11-4FD6-B7F0-BCA7D1D0EE49}" type="presOf" srcId="{09778E94-073E-4235-B6CB-15D15C4AFB45}" destId="{2D3A4CD0-AA23-4C94-994C-89FBA423D065}" srcOrd="0" destOrd="0" presId="urn:microsoft.com/office/officeart/2016/7/layout/LinearBlockProcessNumbered"/>
    <dgm:cxn modelId="{0DFF13D6-27F1-4CEB-90A9-6DFB012BBCE1}" type="presOf" srcId="{1C845D9E-C0A2-4328-987E-BC9C4759BCD0}" destId="{2096F02D-2708-42F0-8C9B-B15A944E15EC}" srcOrd="1" destOrd="0" presId="urn:microsoft.com/office/officeart/2016/7/layout/LinearBlockProcessNumbered"/>
    <dgm:cxn modelId="{41C534D7-1F03-4F35-BEE3-E1AF3DE0E225}" type="presOf" srcId="{9404FF2F-5338-4B88-8F25-D3C8AC7F7718}" destId="{68B54D9B-209F-4575-89A5-22839EB89070}" srcOrd="0" destOrd="0" presId="urn:microsoft.com/office/officeart/2016/7/layout/LinearBlockProcessNumbered"/>
    <dgm:cxn modelId="{86250DEA-AA83-4531-9179-EE3429293C66}" type="presOf" srcId="{EBEE02BC-7A2E-4FD1-B368-6EEA3BF4BF7C}" destId="{08787861-C5F1-4A83-AFAD-69CC1D51A268}" srcOrd="0" destOrd="0" presId="urn:microsoft.com/office/officeart/2016/7/layout/LinearBlockProcessNumbered"/>
    <dgm:cxn modelId="{FE0EA9EF-46A4-4DE1-8384-EE3CB5C2749E}" type="presOf" srcId="{1C845D9E-C0A2-4328-987E-BC9C4759BCD0}" destId="{58DC4348-9810-40BC-9DC2-31FA8E325262}" srcOrd="0" destOrd="0" presId="urn:microsoft.com/office/officeart/2016/7/layout/LinearBlockProcessNumbered"/>
    <dgm:cxn modelId="{6B017BF9-CEBD-47ED-9697-4BA3B5688DB4}" type="presOf" srcId="{09778E94-073E-4235-B6CB-15D15C4AFB45}" destId="{32D30EAC-C000-4F16-909C-31F7B8F5DEBD}" srcOrd="1" destOrd="0" presId="urn:microsoft.com/office/officeart/2016/7/layout/LinearBlockProcessNumbered"/>
    <dgm:cxn modelId="{AC8F53FE-676F-4741-8998-89D807E9AC1B}" srcId="{55D5E65B-879F-4057-ABA5-8C9EF64CEC9E}" destId="{09778E94-073E-4235-B6CB-15D15C4AFB45}" srcOrd="2" destOrd="0" parTransId="{1F533D69-7F01-4900-B552-937AB0AAC826}" sibTransId="{CE742391-6F6F-4CFA-8E54-B7B070A40B25}"/>
    <dgm:cxn modelId="{2CB7886B-D2FB-4AB2-9069-60F75D3BAA57}" type="presParOf" srcId="{D921C444-668B-41E0-9944-F5A101196BCE}" destId="{EEA5B484-95EC-4A9D-B114-F264D05B6D7A}" srcOrd="0" destOrd="0" presId="urn:microsoft.com/office/officeart/2016/7/layout/LinearBlockProcessNumbered"/>
    <dgm:cxn modelId="{0D32C4A2-C7A0-4163-B397-30201D2E5E76}" type="presParOf" srcId="{EEA5B484-95EC-4A9D-B114-F264D05B6D7A}" destId="{68B54D9B-209F-4575-89A5-22839EB89070}" srcOrd="0" destOrd="0" presId="urn:microsoft.com/office/officeart/2016/7/layout/LinearBlockProcessNumbered"/>
    <dgm:cxn modelId="{4BCC7711-87F4-4F5B-8B59-1BEAFDE33133}" type="presParOf" srcId="{EEA5B484-95EC-4A9D-B114-F264D05B6D7A}" destId="{74523258-B430-45DD-A51A-794FC45DF4DF}" srcOrd="1" destOrd="0" presId="urn:microsoft.com/office/officeart/2016/7/layout/LinearBlockProcessNumbered"/>
    <dgm:cxn modelId="{D09292D1-DAA3-44D7-A1AC-C8BFCC3BFAD7}" type="presParOf" srcId="{EEA5B484-95EC-4A9D-B114-F264D05B6D7A}" destId="{B3449445-EC58-4616-A0FB-D00509A78C30}" srcOrd="2" destOrd="0" presId="urn:microsoft.com/office/officeart/2016/7/layout/LinearBlockProcessNumbered"/>
    <dgm:cxn modelId="{9B3065A3-B219-4E4A-89EA-632B1FF23923}" type="presParOf" srcId="{D921C444-668B-41E0-9944-F5A101196BCE}" destId="{4276EDF0-4FC5-4118-B759-2EA529C580F2}" srcOrd="1" destOrd="0" presId="urn:microsoft.com/office/officeart/2016/7/layout/LinearBlockProcessNumbered"/>
    <dgm:cxn modelId="{D36BB688-F0DF-4D61-A3C2-EF76EBCBD52A}" type="presParOf" srcId="{D921C444-668B-41E0-9944-F5A101196BCE}" destId="{782AEBED-DDF7-4DA8-9401-4B62310CE2F0}" srcOrd="2" destOrd="0" presId="urn:microsoft.com/office/officeart/2016/7/layout/LinearBlockProcessNumbered"/>
    <dgm:cxn modelId="{812BD1BD-D8AF-47B7-A00E-438127FC2F99}" type="presParOf" srcId="{782AEBED-DDF7-4DA8-9401-4B62310CE2F0}" destId="{58DC4348-9810-40BC-9DC2-31FA8E325262}" srcOrd="0" destOrd="0" presId="urn:microsoft.com/office/officeart/2016/7/layout/LinearBlockProcessNumbered"/>
    <dgm:cxn modelId="{8E787DDD-ADE0-4901-99EF-48E54CC02D00}" type="presParOf" srcId="{782AEBED-DDF7-4DA8-9401-4B62310CE2F0}" destId="{08787861-C5F1-4A83-AFAD-69CC1D51A268}" srcOrd="1" destOrd="0" presId="urn:microsoft.com/office/officeart/2016/7/layout/LinearBlockProcessNumbered"/>
    <dgm:cxn modelId="{AB100B82-A794-4DAD-A940-B9309F110C1E}" type="presParOf" srcId="{782AEBED-DDF7-4DA8-9401-4B62310CE2F0}" destId="{2096F02D-2708-42F0-8C9B-B15A944E15EC}" srcOrd="2" destOrd="0" presId="urn:microsoft.com/office/officeart/2016/7/layout/LinearBlockProcessNumbered"/>
    <dgm:cxn modelId="{199AD8EF-D791-46A7-B6FC-1CB1AD597711}" type="presParOf" srcId="{D921C444-668B-41E0-9944-F5A101196BCE}" destId="{A186072D-F5B8-4735-BDFA-2F5B25AEB050}" srcOrd="3" destOrd="0" presId="urn:microsoft.com/office/officeart/2016/7/layout/LinearBlockProcessNumbered"/>
    <dgm:cxn modelId="{2C5CA2BE-DFA3-40F4-BA70-FF6ED938C59B}" type="presParOf" srcId="{D921C444-668B-41E0-9944-F5A101196BCE}" destId="{37C4C81A-B2DC-4C52-B7E4-781E809BEF66}" srcOrd="4" destOrd="0" presId="urn:microsoft.com/office/officeart/2016/7/layout/LinearBlockProcessNumbered"/>
    <dgm:cxn modelId="{53451ABB-5EBF-41FC-B838-C05B03B9E9A4}" type="presParOf" srcId="{37C4C81A-B2DC-4C52-B7E4-781E809BEF66}" destId="{2D3A4CD0-AA23-4C94-994C-89FBA423D065}" srcOrd="0" destOrd="0" presId="urn:microsoft.com/office/officeart/2016/7/layout/LinearBlockProcessNumbered"/>
    <dgm:cxn modelId="{E31C7153-F334-46D6-A7B7-2BEC468179E2}" type="presParOf" srcId="{37C4C81A-B2DC-4C52-B7E4-781E809BEF66}" destId="{BF037C80-CC0A-4C85-BD1A-15E35C11D6AB}" srcOrd="1" destOrd="0" presId="urn:microsoft.com/office/officeart/2016/7/layout/LinearBlockProcessNumbered"/>
    <dgm:cxn modelId="{B87A9B45-D2FF-44CD-B634-7EABF22D63AD}" type="presParOf" srcId="{37C4C81A-B2DC-4C52-B7E4-781E809BEF66}" destId="{32D30EAC-C000-4F16-909C-31F7B8F5DEB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D2C555-2E21-423F-985D-5336FCB62EB6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7BA2B29-5EAA-49B2-AA84-0EFF8DC61F24}">
      <dgm:prSet/>
      <dgm:spPr/>
      <dgm:t>
        <a:bodyPr/>
        <a:lstStyle/>
        <a:p>
          <a:pPr>
            <a:defRPr b="1"/>
          </a:pPr>
          <a:r>
            <a:rPr lang="zh-CN" b="1"/>
            <a:t>近期 </a:t>
          </a:r>
          <a:r>
            <a:rPr lang="en-US" b="1"/>
            <a:t>(V1.1-V1.5)</a:t>
          </a:r>
          <a:r>
            <a:rPr lang="en-US"/>
            <a:t>: </a:t>
          </a:r>
        </a:p>
      </dgm:t>
    </dgm:pt>
    <dgm:pt modelId="{440D02FF-05E6-4FE4-8B8D-F7A5759B8249}" type="parTrans" cxnId="{492F446B-4E27-4C11-B279-1CA0AC4C8E49}">
      <dgm:prSet/>
      <dgm:spPr/>
      <dgm:t>
        <a:bodyPr/>
        <a:lstStyle/>
        <a:p>
          <a:endParaRPr lang="en-US"/>
        </a:p>
      </dgm:t>
    </dgm:pt>
    <dgm:pt modelId="{54B52E33-01A3-41DA-B414-EB8E264641A8}" type="sibTrans" cxnId="{492F446B-4E27-4C11-B279-1CA0AC4C8E49}">
      <dgm:prSet/>
      <dgm:spPr/>
      <dgm:t>
        <a:bodyPr/>
        <a:lstStyle/>
        <a:p>
          <a:endParaRPr lang="en-US"/>
        </a:p>
      </dgm:t>
    </dgm:pt>
    <dgm:pt modelId="{E5EE4AAD-99CF-4643-BF7A-08E0BC0FD8B4}">
      <dgm:prSet/>
      <dgm:spPr/>
      <dgm:t>
        <a:bodyPr/>
        <a:lstStyle/>
        <a:p>
          <a:r>
            <a:rPr lang="zh-CN" b="1" dirty="0"/>
            <a:t>知识沉淀</a:t>
          </a:r>
          <a:r>
            <a:rPr lang="en-US" dirty="0"/>
            <a:t>: </a:t>
          </a:r>
          <a:r>
            <a:rPr lang="zh-CN" dirty="0"/>
            <a:t>实现“分析断语”与“反馈”面板，支持</a:t>
          </a:r>
          <a:r>
            <a:rPr lang="en-US" dirty="0"/>
            <a:t>Markdown</a:t>
          </a:r>
          <a:r>
            <a:rPr lang="zh-CN" dirty="0"/>
            <a:t>富文本。</a:t>
          </a:r>
          <a:endParaRPr lang="en-US" dirty="0"/>
        </a:p>
      </dgm:t>
    </dgm:pt>
    <dgm:pt modelId="{EF1BB43A-890A-4460-A2BB-DE6FD37576B5}" type="parTrans" cxnId="{E4E28413-AEF7-48FE-8275-D0AB9267939C}">
      <dgm:prSet/>
      <dgm:spPr/>
      <dgm:t>
        <a:bodyPr/>
        <a:lstStyle/>
        <a:p>
          <a:endParaRPr lang="en-US"/>
        </a:p>
      </dgm:t>
    </dgm:pt>
    <dgm:pt modelId="{48A67EE3-49AA-4FD9-8AC5-A3F6E454E4B0}" type="sibTrans" cxnId="{E4E28413-AEF7-48FE-8275-D0AB9267939C}">
      <dgm:prSet/>
      <dgm:spPr/>
      <dgm:t>
        <a:bodyPr/>
        <a:lstStyle/>
        <a:p>
          <a:endParaRPr lang="en-US"/>
        </a:p>
      </dgm:t>
    </dgm:pt>
    <dgm:pt modelId="{C6733A28-63C0-41E8-8F12-7D98921CF982}">
      <dgm:prSet/>
      <dgm:spPr/>
      <dgm:t>
        <a:bodyPr/>
        <a:lstStyle/>
        <a:p>
          <a:r>
            <a:rPr lang="zh-CN" b="1"/>
            <a:t>关系图谱</a:t>
          </a:r>
          <a:r>
            <a:rPr lang="en-US"/>
            <a:t>: </a:t>
          </a:r>
          <a:r>
            <a:rPr lang="zh-CN"/>
            <a:t>实现创新的“箭头标注”功能，可视化参数间的复杂关系。</a:t>
          </a:r>
          <a:endParaRPr lang="en-US"/>
        </a:p>
      </dgm:t>
    </dgm:pt>
    <dgm:pt modelId="{5B49E0CA-C898-4D19-80B5-9659E28A20BE}" type="parTrans" cxnId="{AB497AF3-65AA-498E-ACCB-869204412F0F}">
      <dgm:prSet/>
      <dgm:spPr/>
      <dgm:t>
        <a:bodyPr/>
        <a:lstStyle/>
        <a:p>
          <a:endParaRPr lang="en-US"/>
        </a:p>
      </dgm:t>
    </dgm:pt>
    <dgm:pt modelId="{8676A87B-D26F-4C7B-AEC6-6C64ED67CDB0}" type="sibTrans" cxnId="{AB497AF3-65AA-498E-ACCB-869204412F0F}">
      <dgm:prSet/>
      <dgm:spPr/>
      <dgm:t>
        <a:bodyPr/>
        <a:lstStyle/>
        <a:p>
          <a:endParaRPr lang="en-US"/>
        </a:p>
      </dgm:t>
    </dgm:pt>
    <dgm:pt modelId="{5AED3AAA-AD2B-40C0-A467-16529FE232BE}">
      <dgm:prSet/>
      <dgm:spPr/>
      <dgm:t>
        <a:bodyPr/>
        <a:lstStyle/>
        <a:p>
          <a:r>
            <a:rPr lang="zh-CN" b="1"/>
            <a:t>深度定制</a:t>
          </a:r>
          <a:r>
            <a:rPr lang="en-US"/>
            <a:t>: </a:t>
          </a:r>
          <a:r>
            <a:rPr lang="zh-CN"/>
            <a:t>完善“图层”系统，支持一盘多断。</a:t>
          </a:r>
          <a:endParaRPr lang="en-US"/>
        </a:p>
      </dgm:t>
    </dgm:pt>
    <dgm:pt modelId="{5DB28D29-3105-43D6-895D-9CDD6A9AD258}" type="parTrans" cxnId="{7F03157B-3151-41A4-ACB8-A757D6E57623}">
      <dgm:prSet/>
      <dgm:spPr/>
      <dgm:t>
        <a:bodyPr/>
        <a:lstStyle/>
        <a:p>
          <a:endParaRPr lang="en-US"/>
        </a:p>
      </dgm:t>
    </dgm:pt>
    <dgm:pt modelId="{E009152A-A0AF-45C3-95F2-037BA8AE236E}" type="sibTrans" cxnId="{7F03157B-3151-41A4-ACB8-A757D6E57623}">
      <dgm:prSet/>
      <dgm:spPr/>
      <dgm:t>
        <a:bodyPr/>
        <a:lstStyle/>
        <a:p>
          <a:endParaRPr lang="en-US"/>
        </a:p>
      </dgm:t>
    </dgm:pt>
    <dgm:pt modelId="{7055569F-BE40-4D7E-B3B9-335E8549FAD9}">
      <dgm:prSet/>
      <dgm:spPr/>
      <dgm:t>
        <a:bodyPr/>
        <a:lstStyle/>
        <a:p>
          <a:pPr>
            <a:defRPr b="1"/>
          </a:pPr>
          <a:r>
            <a:rPr lang="zh-CN" b="1"/>
            <a:t>中期 </a:t>
          </a:r>
          <a:r>
            <a:rPr lang="en-US" b="1"/>
            <a:t>(V2.0)</a:t>
          </a:r>
          <a:r>
            <a:rPr lang="en-US"/>
            <a:t>: </a:t>
          </a:r>
        </a:p>
      </dgm:t>
    </dgm:pt>
    <dgm:pt modelId="{3A60AA36-AC56-47BF-AB3E-C7BBD2591C95}" type="parTrans" cxnId="{A63AFC52-4A17-478D-8531-7F0F267D8D29}">
      <dgm:prSet/>
      <dgm:spPr/>
      <dgm:t>
        <a:bodyPr/>
        <a:lstStyle/>
        <a:p>
          <a:endParaRPr lang="en-US"/>
        </a:p>
      </dgm:t>
    </dgm:pt>
    <dgm:pt modelId="{CE51DDF1-E8E3-4C2F-AD6F-080170681B2D}" type="sibTrans" cxnId="{A63AFC52-4A17-478D-8531-7F0F267D8D29}">
      <dgm:prSet/>
      <dgm:spPr/>
      <dgm:t>
        <a:bodyPr/>
        <a:lstStyle/>
        <a:p>
          <a:endParaRPr lang="en-US"/>
        </a:p>
      </dgm:t>
    </dgm:pt>
    <dgm:pt modelId="{6A8E7A20-8913-4B1E-8031-AFF34036C3D0}">
      <dgm:prSet/>
      <dgm:spPr/>
      <dgm:t>
        <a:bodyPr/>
        <a:lstStyle/>
        <a:p>
          <a:r>
            <a:rPr lang="zh-CN" b="1"/>
            <a:t>社区生态</a:t>
          </a:r>
          <a:r>
            <a:rPr lang="en-US"/>
            <a:t>: </a:t>
          </a:r>
          <a:r>
            <a:rPr lang="zh-CN"/>
            <a:t>构建“案例广场”，让用户可以分享、学习和探讨案例。</a:t>
          </a:r>
          <a:endParaRPr lang="en-US"/>
        </a:p>
      </dgm:t>
    </dgm:pt>
    <dgm:pt modelId="{3A9617AB-A760-4852-AB18-2770AA7D7AAC}" type="parTrans" cxnId="{156E9FB7-E9E4-4E16-A9EB-DD875C6BA150}">
      <dgm:prSet/>
      <dgm:spPr/>
      <dgm:t>
        <a:bodyPr/>
        <a:lstStyle/>
        <a:p>
          <a:endParaRPr lang="en-US"/>
        </a:p>
      </dgm:t>
    </dgm:pt>
    <dgm:pt modelId="{F757B902-4F97-49A7-9753-45E27BD2D949}" type="sibTrans" cxnId="{156E9FB7-E9E4-4E16-A9EB-DD875C6BA150}">
      <dgm:prSet/>
      <dgm:spPr/>
      <dgm:t>
        <a:bodyPr/>
        <a:lstStyle/>
        <a:p>
          <a:endParaRPr lang="en-US"/>
        </a:p>
      </dgm:t>
    </dgm:pt>
    <dgm:pt modelId="{C38FA529-7C83-4D8D-B284-1664E8EC84F2}">
      <dgm:prSet/>
      <dgm:spPr/>
      <dgm:t>
        <a:bodyPr/>
        <a:lstStyle/>
        <a:p>
          <a:pPr>
            <a:defRPr b="1"/>
          </a:pPr>
          <a:r>
            <a:rPr lang="zh-CN" b="1"/>
            <a:t>远期 </a:t>
          </a:r>
          <a:r>
            <a:rPr lang="en-US" b="1"/>
            <a:t>(V3.0 - The Dream)</a:t>
          </a:r>
          <a:r>
            <a:rPr lang="en-US"/>
            <a:t>: </a:t>
          </a:r>
        </a:p>
      </dgm:t>
    </dgm:pt>
    <dgm:pt modelId="{305C491F-6DFC-4583-8607-7C57CB4F8006}" type="parTrans" cxnId="{DE4874CD-FBF3-45E1-9F00-74838C34D15A}">
      <dgm:prSet/>
      <dgm:spPr/>
      <dgm:t>
        <a:bodyPr/>
        <a:lstStyle/>
        <a:p>
          <a:endParaRPr lang="en-US"/>
        </a:p>
      </dgm:t>
    </dgm:pt>
    <dgm:pt modelId="{637E5A16-483F-45A5-9A86-01688951E431}" type="sibTrans" cxnId="{DE4874CD-FBF3-45E1-9F00-74838C34D15A}">
      <dgm:prSet/>
      <dgm:spPr/>
      <dgm:t>
        <a:bodyPr/>
        <a:lstStyle/>
        <a:p>
          <a:endParaRPr lang="en-US"/>
        </a:p>
      </dgm:t>
    </dgm:pt>
    <dgm:pt modelId="{4D82F8C6-A735-4A22-B789-925B37B862AF}">
      <dgm:prSet/>
      <dgm:spPr/>
      <dgm:t>
        <a:bodyPr/>
        <a:lstStyle/>
        <a:p>
          <a:r>
            <a:rPr lang="zh-CN" b="1"/>
            <a:t>人工智能</a:t>
          </a:r>
          <a:r>
            <a:rPr lang="en-US"/>
            <a:t>: </a:t>
          </a:r>
          <a:r>
            <a:rPr lang="zh-CN"/>
            <a:t>接入大语言模型（</a:t>
          </a:r>
          <a:r>
            <a:rPr lang="en-US"/>
            <a:t>LLM</a:t>
          </a:r>
          <a:r>
            <a:rPr lang="zh-CN"/>
            <a:t>）作为</a:t>
          </a:r>
          <a:r>
            <a:rPr lang="en-US"/>
            <a:t>AI Agent</a:t>
          </a:r>
          <a:r>
            <a:rPr lang="zh-CN"/>
            <a:t>，实现智能辅助断局、格局解释、模式识别等前沿功能。</a:t>
          </a:r>
          <a:endParaRPr lang="en-US"/>
        </a:p>
      </dgm:t>
    </dgm:pt>
    <dgm:pt modelId="{78C97FFF-0DD7-4F81-B8C1-97D7D2F78A0A}" type="parTrans" cxnId="{69A7B250-C3D6-4C57-A1E1-CEBC1571A5E1}">
      <dgm:prSet/>
      <dgm:spPr/>
      <dgm:t>
        <a:bodyPr/>
        <a:lstStyle/>
        <a:p>
          <a:endParaRPr lang="en-US"/>
        </a:p>
      </dgm:t>
    </dgm:pt>
    <dgm:pt modelId="{DD6DB973-5B32-4518-8B8D-8CDEF678D45A}" type="sibTrans" cxnId="{69A7B250-C3D6-4C57-A1E1-CEBC1571A5E1}">
      <dgm:prSet/>
      <dgm:spPr/>
      <dgm:t>
        <a:bodyPr/>
        <a:lstStyle/>
        <a:p>
          <a:endParaRPr lang="en-US"/>
        </a:p>
      </dgm:t>
    </dgm:pt>
    <dgm:pt modelId="{9C835567-0889-4765-A879-ECFDE8F868EA}" type="pres">
      <dgm:prSet presAssocID="{85D2C555-2E21-423F-985D-5336FCB62EB6}" presName="root" presStyleCnt="0">
        <dgm:presLayoutVars>
          <dgm:dir/>
          <dgm:resizeHandles val="exact"/>
        </dgm:presLayoutVars>
      </dgm:prSet>
      <dgm:spPr/>
    </dgm:pt>
    <dgm:pt modelId="{E2E039EA-5310-4572-8265-D235B34A036F}" type="pres">
      <dgm:prSet presAssocID="{27BA2B29-5EAA-49B2-AA84-0EFF8DC61F24}" presName="compNode" presStyleCnt="0"/>
      <dgm:spPr/>
    </dgm:pt>
    <dgm:pt modelId="{DA885578-7757-4E2E-83B1-CBB00193143F}" type="pres">
      <dgm:prSet presAssocID="{27BA2B29-5EAA-49B2-AA84-0EFF8DC61F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服务器"/>
        </a:ext>
      </dgm:extLst>
    </dgm:pt>
    <dgm:pt modelId="{C9C420D5-97A6-480B-A80D-41F2EB746F5D}" type="pres">
      <dgm:prSet presAssocID="{27BA2B29-5EAA-49B2-AA84-0EFF8DC61F24}" presName="iconSpace" presStyleCnt="0"/>
      <dgm:spPr/>
    </dgm:pt>
    <dgm:pt modelId="{5C14A170-7473-47D7-957B-7894A9C486CA}" type="pres">
      <dgm:prSet presAssocID="{27BA2B29-5EAA-49B2-AA84-0EFF8DC61F24}" presName="parTx" presStyleLbl="revTx" presStyleIdx="0" presStyleCnt="6">
        <dgm:presLayoutVars>
          <dgm:chMax val="0"/>
          <dgm:chPref val="0"/>
        </dgm:presLayoutVars>
      </dgm:prSet>
      <dgm:spPr/>
    </dgm:pt>
    <dgm:pt modelId="{C3AD5F6C-162B-44B5-B874-1826837FEF8B}" type="pres">
      <dgm:prSet presAssocID="{27BA2B29-5EAA-49B2-AA84-0EFF8DC61F24}" presName="txSpace" presStyleCnt="0"/>
      <dgm:spPr/>
    </dgm:pt>
    <dgm:pt modelId="{6AAC85F6-2DBC-4425-BF9A-B7DE4420D65B}" type="pres">
      <dgm:prSet presAssocID="{27BA2B29-5EAA-49B2-AA84-0EFF8DC61F24}" presName="desTx" presStyleLbl="revTx" presStyleIdx="1" presStyleCnt="6">
        <dgm:presLayoutVars/>
      </dgm:prSet>
      <dgm:spPr/>
    </dgm:pt>
    <dgm:pt modelId="{2A5C6974-FFD3-4299-8C43-3148C819DC0D}" type="pres">
      <dgm:prSet presAssocID="{54B52E33-01A3-41DA-B414-EB8E264641A8}" presName="sibTrans" presStyleCnt="0"/>
      <dgm:spPr/>
    </dgm:pt>
    <dgm:pt modelId="{8997EC98-46DD-408F-A739-20F95E88EF89}" type="pres">
      <dgm:prSet presAssocID="{7055569F-BE40-4D7E-B3B9-335E8549FAD9}" presName="compNode" presStyleCnt="0"/>
      <dgm:spPr/>
    </dgm:pt>
    <dgm:pt modelId="{C928754C-8D15-44E9-A8C1-A5ABCCD9B9F4}" type="pres">
      <dgm:prSet presAssocID="{7055569F-BE40-4D7E-B3B9-335E8549F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286C03F8-3904-409A-8C0A-0F6A088D0148}" type="pres">
      <dgm:prSet presAssocID="{7055569F-BE40-4D7E-B3B9-335E8549FAD9}" presName="iconSpace" presStyleCnt="0"/>
      <dgm:spPr/>
    </dgm:pt>
    <dgm:pt modelId="{C62455A6-E4E6-41EC-BF79-4D4565604833}" type="pres">
      <dgm:prSet presAssocID="{7055569F-BE40-4D7E-B3B9-335E8549FAD9}" presName="parTx" presStyleLbl="revTx" presStyleIdx="2" presStyleCnt="6">
        <dgm:presLayoutVars>
          <dgm:chMax val="0"/>
          <dgm:chPref val="0"/>
        </dgm:presLayoutVars>
      </dgm:prSet>
      <dgm:spPr/>
    </dgm:pt>
    <dgm:pt modelId="{C50B2414-635D-47EB-B93E-35F6045F01FC}" type="pres">
      <dgm:prSet presAssocID="{7055569F-BE40-4D7E-B3B9-335E8549FAD9}" presName="txSpace" presStyleCnt="0"/>
      <dgm:spPr/>
    </dgm:pt>
    <dgm:pt modelId="{30FD075D-E174-43FA-80EA-59CCF5024041}" type="pres">
      <dgm:prSet presAssocID="{7055569F-BE40-4D7E-B3B9-335E8549FAD9}" presName="desTx" presStyleLbl="revTx" presStyleIdx="3" presStyleCnt="6">
        <dgm:presLayoutVars/>
      </dgm:prSet>
      <dgm:spPr/>
    </dgm:pt>
    <dgm:pt modelId="{7A3CECF9-6B82-44B5-AD6B-B7C3FFF3B358}" type="pres">
      <dgm:prSet presAssocID="{CE51DDF1-E8E3-4C2F-AD6F-080170681B2D}" presName="sibTrans" presStyleCnt="0"/>
      <dgm:spPr/>
    </dgm:pt>
    <dgm:pt modelId="{A671FC3F-5EF9-472B-BEA8-5E28B39AFC2B}" type="pres">
      <dgm:prSet presAssocID="{C38FA529-7C83-4D8D-B284-1664E8EC84F2}" presName="compNode" presStyleCnt="0"/>
      <dgm:spPr/>
    </dgm:pt>
    <dgm:pt modelId="{B555B2C1-4047-40F8-91BB-ADC790E1B1F9}" type="pres">
      <dgm:prSet presAssocID="{C38FA529-7C83-4D8D-B284-1664E8EC84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机器人"/>
        </a:ext>
      </dgm:extLst>
    </dgm:pt>
    <dgm:pt modelId="{C844923F-FF45-4E60-BBEC-0CE22D014E2A}" type="pres">
      <dgm:prSet presAssocID="{C38FA529-7C83-4D8D-B284-1664E8EC84F2}" presName="iconSpace" presStyleCnt="0"/>
      <dgm:spPr/>
    </dgm:pt>
    <dgm:pt modelId="{6FDB9522-BCDB-4E91-A561-9177FA67A644}" type="pres">
      <dgm:prSet presAssocID="{C38FA529-7C83-4D8D-B284-1664E8EC84F2}" presName="parTx" presStyleLbl="revTx" presStyleIdx="4" presStyleCnt="6">
        <dgm:presLayoutVars>
          <dgm:chMax val="0"/>
          <dgm:chPref val="0"/>
        </dgm:presLayoutVars>
      </dgm:prSet>
      <dgm:spPr/>
    </dgm:pt>
    <dgm:pt modelId="{35F03074-1EB1-4290-9DEA-EAA61719302C}" type="pres">
      <dgm:prSet presAssocID="{C38FA529-7C83-4D8D-B284-1664E8EC84F2}" presName="txSpace" presStyleCnt="0"/>
      <dgm:spPr/>
    </dgm:pt>
    <dgm:pt modelId="{44661112-2A2D-4AE2-B29F-75051D4A59E9}" type="pres">
      <dgm:prSet presAssocID="{C38FA529-7C83-4D8D-B284-1664E8EC84F2}" presName="desTx" presStyleLbl="revTx" presStyleIdx="5" presStyleCnt="6">
        <dgm:presLayoutVars/>
      </dgm:prSet>
      <dgm:spPr/>
    </dgm:pt>
  </dgm:ptLst>
  <dgm:cxnLst>
    <dgm:cxn modelId="{E292BC10-BE1B-4FA3-8627-BB2F96722590}" type="presOf" srcId="{27BA2B29-5EAA-49B2-AA84-0EFF8DC61F24}" destId="{5C14A170-7473-47D7-957B-7894A9C486CA}" srcOrd="0" destOrd="0" presId="urn:microsoft.com/office/officeart/2018/2/layout/IconLabelDescriptionList"/>
    <dgm:cxn modelId="{E4E28413-AEF7-48FE-8275-D0AB9267939C}" srcId="{27BA2B29-5EAA-49B2-AA84-0EFF8DC61F24}" destId="{E5EE4AAD-99CF-4643-BF7A-08E0BC0FD8B4}" srcOrd="0" destOrd="0" parTransId="{EF1BB43A-890A-4460-A2BB-DE6FD37576B5}" sibTransId="{48A67EE3-49AA-4FD9-8AC5-A3F6E454E4B0}"/>
    <dgm:cxn modelId="{604D8C31-6813-4504-91AC-C712E2BED8C4}" type="presOf" srcId="{E5EE4AAD-99CF-4643-BF7A-08E0BC0FD8B4}" destId="{6AAC85F6-2DBC-4425-BF9A-B7DE4420D65B}" srcOrd="0" destOrd="0" presId="urn:microsoft.com/office/officeart/2018/2/layout/IconLabelDescriptionList"/>
    <dgm:cxn modelId="{492F446B-4E27-4C11-B279-1CA0AC4C8E49}" srcId="{85D2C555-2E21-423F-985D-5336FCB62EB6}" destId="{27BA2B29-5EAA-49B2-AA84-0EFF8DC61F24}" srcOrd="0" destOrd="0" parTransId="{440D02FF-05E6-4FE4-8B8D-F7A5759B8249}" sibTransId="{54B52E33-01A3-41DA-B414-EB8E264641A8}"/>
    <dgm:cxn modelId="{69A7B250-C3D6-4C57-A1E1-CEBC1571A5E1}" srcId="{C38FA529-7C83-4D8D-B284-1664E8EC84F2}" destId="{4D82F8C6-A735-4A22-B789-925B37B862AF}" srcOrd="0" destOrd="0" parTransId="{78C97FFF-0DD7-4F81-B8C1-97D7D2F78A0A}" sibTransId="{DD6DB973-5B32-4518-8B8D-8CDEF678D45A}"/>
    <dgm:cxn modelId="{A63AFC52-4A17-478D-8531-7F0F267D8D29}" srcId="{85D2C555-2E21-423F-985D-5336FCB62EB6}" destId="{7055569F-BE40-4D7E-B3B9-335E8549FAD9}" srcOrd="1" destOrd="0" parTransId="{3A60AA36-AC56-47BF-AB3E-C7BBD2591C95}" sibTransId="{CE51DDF1-E8E3-4C2F-AD6F-080170681B2D}"/>
    <dgm:cxn modelId="{7F03157B-3151-41A4-ACB8-A757D6E57623}" srcId="{27BA2B29-5EAA-49B2-AA84-0EFF8DC61F24}" destId="{5AED3AAA-AD2B-40C0-A467-16529FE232BE}" srcOrd="2" destOrd="0" parTransId="{5DB28D29-3105-43D6-895D-9CDD6A9AD258}" sibTransId="{E009152A-A0AF-45C3-95F2-037BA8AE236E}"/>
    <dgm:cxn modelId="{AAB9B8A4-283C-4413-BB6A-EF69A0DDA1D2}" type="presOf" srcId="{C38FA529-7C83-4D8D-B284-1664E8EC84F2}" destId="{6FDB9522-BCDB-4E91-A561-9177FA67A644}" srcOrd="0" destOrd="0" presId="urn:microsoft.com/office/officeart/2018/2/layout/IconLabelDescriptionList"/>
    <dgm:cxn modelId="{30C4E6A5-1F0E-4E07-989D-A40864A54545}" type="presOf" srcId="{85D2C555-2E21-423F-985D-5336FCB62EB6}" destId="{9C835567-0889-4765-A879-ECFDE8F868EA}" srcOrd="0" destOrd="0" presId="urn:microsoft.com/office/officeart/2018/2/layout/IconLabelDescriptionList"/>
    <dgm:cxn modelId="{156E9FB7-E9E4-4E16-A9EB-DD875C6BA150}" srcId="{7055569F-BE40-4D7E-B3B9-335E8549FAD9}" destId="{6A8E7A20-8913-4B1E-8031-AFF34036C3D0}" srcOrd="0" destOrd="0" parTransId="{3A9617AB-A760-4852-AB18-2770AA7D7AAC}" sibTransId="{F757B902-4F97-49A7-9753-45E27BD2D949}"/>
    <dgm:cxn modelId="{DA3014BA-DA13-40EC-8361-67D221F65EF5}" type="presOf" srcId="{6A8E7A20-8913-4B1E-8031-AFF34036C3D0}" destId="{30FD075D-E174-43FA-80EA-59CCF5024041}" srcOrd="0" destOrd="0" presId="urn:microsoft.com/office/officeart/2018/2/layout/IconLabelDescriptionList"/>
    <dgm:cxn modelId="{5A2D4BC3-0629-4CE7-A20B-1F728742429D}" type="presOf" srcId="{5AED3AAA-AD2B-40C0-A467-16529FE232BE}" destId="{6AAC85F6-2DBC-4425-BF9A-B7DE4420D65B}" srcOrd="0" destOrd="2" presId="urn:microsoft.com/office/officeart/2018/2/layout/IconLabelDescriptionList"/>
    <dgm:cxn modelId="{B0277EC9-43FB-4795-88D7-41F6EC08C78C}" type="presOf" srcId="{7055569F-BE40-4D7E-B3B9-335E8549FAD9}" destId="{C62455A6-E4E6-41EC-BF79-4D4565604833}" srcOrd="0" destOrd="0" presId="urn:microsoft.com/office/officeart/2018/2/layout/IconLabelDescriptionList"/>
    <dgm:cxn modelId="{DE4874CD-FBF3-45E1-9F00-74838C34D15A}" srcId="{85D2C555-2E21-423F-985D-5336FCB62EB6}" destId="{C38FA529-7C83-4D8D-B284-1664E8EC84F2}" srcOrd="2" destOrd="0" parTransId="{305C491F-6DFC-4583-8607-7C57CB4F8006}" sibTransId="{637E5A16-483F-45A5-9A86-01688951E431}"/>
    <dgm:cxn modelId="{B482B5D2-7F70-4410-892A-A787759D5F1B}" type="presOf" srcId="{C6733A28-63C0-41E8-8F12-7D98921CF982}" destId="{6AAC85F6-2DBC-4425-BF9A-B7DE4420D65B}" srcOrd="0" destOrd="1" presId="urn:microsoft.com/office/officeart/2018/2/layout/IconLabelDescriptionList"/>
    <dgm:cxn modelId="{AB497AF3-65AA-498E-ACCB-869204412F0F}" srcId="{27BA2B29-5EAA-49B2-AA84-0EFF8DC61F24}" destId="{C6733A28-63C0-41E8-8F12-7D98921CF982}" srcOrd="1" destOrd="0" parTransId="{5B49E0CA-C898-4D19-80B5-9659E28A20BE}" sibTransId="{8676A87B-D26F-4C7B-AEC6-6C64ED67CDB0}"/>
    <dgm:cxn modelId="{D0DA53F5-F032-4108-8E67-50D7174521AE}" type="presOf" srcId="{4D82F8C6-A735-4A22-B789-925B37B862AF}" destId="{44661112-2A2D-4AE2-B29F-75051D4A59E9}" srcOrd="0" destOrd="0" presId="urn:microsoft.com/office/officeart/2018/2/layout/IconLabelDescriptionList"/>
    <dgm:cxn modelId="{EFE64E91-DBE1-4285-9625-5E78B99E33C8}" type="presParOf" srcId="{9C835567-0889-4765-A879-ECFDE8F868EA}" destId="{E2E039EA-5310-4572-8265-D235B34A036F}" srcOrd="0" destOrd="0" presId="urn:microsoft.com/office/officeart/2018/2/layout/IconLabelDescriptionList"/>
    <dgm:cxn modelId="{7F445131-DF0D-4AE3-8854-8AA6E09E27D4}" type="presParOf" srcId="{E2E039EA-5310-4572-8265-D235B34A036F}" destId="{DA885578-7757-4E2E-83B1-CBB00193143F}" srcOrd="0" destOrd="0" presId="urn:microsoft.com/office/officeart/2018/2/layout/IconLabelDescriptionList"/>
    <dgm:cxn modelId="{2BB90D12-738E-4B68-849E-C323C88687D2}" type="presParOf" srcId="{E2E039EA-5310-4572-8265-D235B34A036F}" destId="{C9C420D5-97A6-480B-A80D-41F2EB746F5D}" srcOrd="1" destOrd="0" presId="urn:microsoft.com/office/officeart/2018/2/layout/IconLabelDescriptionList"/>
    <dgm:cxn modelId="{3D966671-4727-4DE5-A36E-841DE9D36D0E}" type="presParOf" srcId="{E2E039EA-5310-4572-8265-D235B34A036F}" destId="{5C14A170-7473-47D7-957B-7894A9C486CA}" srcOrd="2" destOrd="0" presId="urn:microsoft.com/office/officeart/2018/2/layout/IconLabelDescriptionList"/>
    <dgm:cxn modelId="{646153E2-4A91-42EF-98B8-503A900C576E}" type="presParOf" srcId="{E2E039EA-5310-4572-8265-D235B34A036F}" destId="{C3AD5F6C-162B-44B5-B874-1826837FEF8B}" srcOrd="3" destOrd="0" presId="urn:microsoft.com/office/officeart/2018/2/layout/IconLabelDescriptionList"/>
    <dgm:cxn modelId="{62A0D4F7-C0E9-4B50-90A2-C33A62A779B2}" type="presParOf" srcId="{E2E039EA-5310-4572-8265-D235B34A036F}" destId="{6AAC85F6-2DBC-4425-BF9A-B7DE4420D65B}" srcOrd="4" destOrd="0" presId="urn:microsoft.com/office/officeart/2018/2/layout/IconLabelDescriptionList"/>
    <dgm:cxn modelId="{6A80580F-61C3-400D-BF9E-C5F7F9794977}" type="presParOf" srcId="{9C835567-0889-4765-A879-ECFDE8F868EA}" destId="{2A5C6974-FFD3-4299-8C43-3148C819DC0D}" srcOrd="1" destOrd="0" presId="urn:microsoft.com/office/officeart/2018/2/layout/IconLabelDescriptionList"/>
    <dgm:cxn modelId="{3E552DFB-0431-4A01-94D6-71B520BFCF7F}" type="presParOf" srcId="{9C835567-0889-4765-A879-ECFDE8F868EA}" destId="{8997EC98-46DD-408F-A739-20F95E88EF89}" srcOrd="2" destOrd="0" presId="urn:microsoft.com/office/officeart/2018/2/layout/IconLabelDescriptionList"/>
    <dgm:cxn modelId="{BC83B61C-F267-4CDA-93C1-5E605EBECDF1}" type="presParOf" srcId="{8997EC98-46DD-408F-A739-20F95E88EF89}" destId="{C928754C-8D15-44E9-A8C1-A5ABCCD9B9F4}" srcOrd="0" destOrd="0" presId="urn:microsoft.com/office/officeart/2018/2/layout/IconLabelDescriptionList"/>
    <dgm:cxn modelId="{111501B5-4885-4256-81F1-931B30A420A5}" type="presParOf" srcId="{8997EC98-46DD-408F-A739-20F95E88EF89}" destId="{286C03F8-3904-409A-8C0A-0F6A088D0148}" srcOrd="1" destOrd="0" presId="urn:microsoft.com/office/officeart/2018/2/layout/IconLabelDescriptionList"/>
    <dgm:cxn modelId="{882DD9CC-AC13-4912-91C3-94B01331596B}" type="presParOf" srcId="{8997EC98-46DD-408F-A739-20F95E88EF89}" destId="{C62455A6-E4E6-41EC-BF79-4D4565604833}" srcOrd="2" destOrd="0" presId="urn:microsoft.com/office/officeart/2018/2/layout/IconLabelDescriptionList"/>
    <dgm:cxn modelId="{93D26D90-113C-4210-99C4-60CE304E5A59}" type="presParOf" srcId="{8997EC98-46DD-408F-A739-20F95E88EF89}" destId="{C50B2414-635D-47EB-B93E-35F6045F01FC}" srcOrd="3" destOrd="0" presId="urn:microsoft.com/office/officeart/2018/2/layout/IconLabelDescriptionList"/>
    <dgm:cxn modelId="{8494131D-5AB7-4708-8975-03B6B177BBE9}" type="presParOf" srcId="{8997EC98-46DD-408F-A739-20F95E88EF89}" destId="{30FD075D-E174-43FA-80EA-59CCF5024041}" srcOrd="4" destOrd="0" presId="urn:microsoft.com/office/officeart/2018/2/layout/IconLabelDescriptionList"/>
    <dgm:cxn modelId="{1AD371C1-869E-4FD0-B213-DF34208F881B}" type="presParOf" srcId="{9C835567-0889-4765-A879-ECFDE8F868EA}" destId="{7A3CECF9-6B82-44B5-AD6B-B7C3FFF3B358}" srcOrd="3" destOrd="0" presId="urn:microsoft.com/office/officeart/2018/2/layout/IconLabelDescriptionList"/>
    <dgm:cxn modelId="{C1C86F41-2445-4A6F-8772-96E11971B32C}" type="presParOf" srcId="{9C835567-0889-4765-A879-ECFDE8F868EA}" destId="{A671FC3F-5EF9-472B-BEA8-5E28B39AFC2B}" srcOrd="4" destOrd="0" presId="urn:microsoft.com/office/officeart/2018/2/layout/IconLabelDescriptionList"/>
    <dgm:cxn modelId="{1815D71C-4DC3-4531-82FF-78A1751B82A0}" type="presParOf" srcId="{A671FC3F-5EF9-472B-BEA8-5E28B39AFC2B}" destId="{B555B2C1-4047-40F8-91BB-ADC790E1B1F9}" srcOrd="0" destOrd="0" presId="urn:microsoft.com/office/officeart/2018/2/layout/IconLabelDescriptionList"/>
    <dgm:cxn modelId="{39627197-74B8-4434-91E4-F857E8D16C31}" type="presParOf" srcId="{A671FC3F-5EF9-472B-BEA8-5E28B39AFC2B}" destId="{C844923F-FF45-4E60-BBEC-0CE22D014E2A}" srcOrd="1" destOrd="0" presId="urn:microsoft.com/office/officeart/2018/2/layout/IconLabelDescriptionList"/>
    <dgm:cxn modelId="{913C5220-ABFD-4D6E-A01C-687A8BD86B19}" type="presParOf" srcId="{A671FC3F-5EF9-472B-BEA8-5E28B39AFC2B}" destId="{6FDB9522-BCDB-4E91-A561-9177FA67A644}" srcOrd="2" destOrd="0" presId="urn:microsoft.com/office/officeart/2018/2/layout/IconLabelDescriptionList"/>
    <dgm:cxn modelId="{5BF3F4DF-DF23-4C4C-81C7-18446BFFA346}" type="presParOf" srcId="{A671FC3F-5EF9-472B-BEA8-5E28B39AFC2B}" destId="{35F03074-1EB1-4290-9DEA-EAA61719302C}" srcOrd="3" destOrd="0" presId="urn:microsoft.com/office/officeart/2018/2/layout/IconLabelDescriptionList"/>
    <dgm:cxn modelId="{8D33A1A1-6D82-46BD-8C35-F521D2FA7ED4}" type="presParOf" srcId="{A671FC3F-5EF9-472B-BEA8-5E28B39AFC2B}" destId="{44661112-2A2D-4AE2-B29F-75051D4A59E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8C819-D4CF-434B-96C4-9158ACDAF5B9}">
      <dsp:nvSpPr>
        <dsp:cNvPr id="0" name=""/>
        <dsp:cNvSpPr/>
      </dsp:nvSpPr>
      <dsp:spPr>
        <a:xfrm>
          <a:off x="0" y="524062"/>
          <a:ext cx="2917730" cy="18527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9A478E-AA1B-4FC7-A58A-95B014EDD37B}">
      <dsp:nvSpPr>
        <dsp:cNvPr id="0" name=""/>
        <dsp:cNvSpPr/>
      </dsp:nvSpPr>
      <dsp:spPr>
        <a:xfrm>
          <a:off x="324192" y="832044"/>
          <a:ext cx="2917730" cy="1852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b="1" kern="1200"/>
            <a:t>产品愿景 </a:t>
          </a:r>
          <a:r>
            <a:rPr lang="en-US" sz="1800" b="1" kern="1200"/>
            <a:t>(The Vision)</a:t>
          </a:r>
          <a:r>
            <a:rPr lang="en-US" sz="1800" kern="1200"/>
            <a:t>: </a:t>
          </a:r>
          <a:r>
            <a:rPr lang="zh-CN" sz="1800" kern="1200"/>
            <a:t>现代化、集成化、智能化的“工作台”。</a:t>
          </a:r>
          <a:endParaRPr lang="en-US" sz="1800" kern="1200"/>
        </a:p>
      </dsp:txBody>
      <dsp:txXfrm>
        <a:off x="378457" y="886309"/>
        <a:ext cx="2809200" cy="1744228"/>
      </dsp:txXfrm>
    </dsp:sp>
    <dsp:sp modelId="{9B438392-CBF1-48EA-9241-69429E581423}">
      <dsp:nvSpPr>
        <dsp:cNvPr id="0" name=""/>
        <dsp:cNvSpPr/>
      </dsp:nvSpPr>
      <dsp:spPr>
        <a:xfrm>
          <a:off x="3566114" y="524062"/>
          <a:ext cx="2917730" cy="18527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EDB55F-285B-48F4-8020-BEAFE6CFF322}">
      <dsp:nvSpPr>
        <dsp:cNvPr id="0" name=""/>
        <dsp:cNvSpPr/>
      </dsp:nvSpPr>
      <dsp:spPr>
        <a:xfrm>
          <a:off x="3890307" y="832044"/>
          <a:ext cx="2917730" cy="1852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b="1" kern="1200"/>
            <a:t>核心价值 </a:t>
          </a:r>
          <a:r>
            <a:rPr lang="en-US" sz="1800" b="1" kern="1200"/>
            <a:t>(The Value)</a:t>
          </a:r>
          <a:r>
            <a:rPr lang="en-US" sz="1800" kern="1200"/>
            <a:t>: </a:t>
          </a:r>
          <a:r>
            <a:rPr lang="zh-CN" sz="1800" kern="1200"/>
            <a:t>解决传统分析流程中</a:t>
          </a:r>
          <a:r>
            <a:rPr lang="zh-CN" sz="1800" b="1" kern="1200"/>
            <a:t>效率低下、信息孤立、知识无法沉淀</a:t>
          </a:r>
          <a:r>
            <a:rPr lang="zh-CN" sz="1800" kern="1200"/>
            <a:t>三大痛点。</a:t>
          </a:r>
          <a:endParaRPr lang="en-US" sz="1800" kern="1200"/>
        </a:p>
      </dsp:txBody>
      <dsp:txXfrm>
        <a:off x="3944572" y="886309"/>
        <a:ext cx="2809200" cy="1744228"/>
      </dsp:txXfrm>
    </dsp:sp>
    <dsp:sp modelId="{59D5B9EC-F614-42FE-BC92-0A6C1FFA6F8B}">
      <dsp:nvSpPr>
        <dsp:cNvPr id="0" name=""/>
        <dsp:cNvSpPr/>
      </dsp:nvSpPr>
      <dsp:spPr>
        <a:xfrm>
          <a:off x="7132229" y="524062"/>
          <a:ext cx="2917730" cy="18527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2116F9-D2D1-4074-88CF-26A336FAFB1A}">
      <dsp:nvSpPr>
        <dsp:cNvPr id="0" name=""/>
        <dsp:cNvSpPr/>
      </dsp:nvSpPr>
      <dsp:spPr>
        <a:xfrm>
          <a:off x="7456421" y="832044"/>
          <a:ext cx="2917730" cy="1852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b="1" kern="1200"/>
            <a:t>技术成就 </a:t>
          </a:r>
          <a:r>
            <a:rPr lang="en-US" sz="1800" b="1" kern="1200"/>
            <a:t>(The Achievement)</a:t>
          </a:r>
          <a:r>
            <a:rPr lang="en-US" sz="1800" kern="1200"/>
            <a:t>: </a:t>
          </a:r>
          <a:r>
            <a:rPr lang="zh-CN" sz="1800" b="1" kern="1200"/>
            <a:t>工程量大</a:t>
          </a:r>
          <a:r>
            <a:rPr lang="zh-CN" sz="1800" kern="1200"/>
            <a:t>、</a:t>
          </a:r>
          <a:r>
            <a:rPr lang="zh-CN" sz="1800" b="1" kern="1200"/>
            <a:t>功能完备</a:t>
          </a:r>
          <a:r>
            <a:rPr lang="zh-CN" sz="1800" kern="1200"/>
            <a:t>、实现从算法到</a:t>
          </a:r>
          <a:r>
            <a:rPr lang="en-US" sz="1800" kern="1200"/>
            <a:t>GUI</a:t>
          </a:r>
          <a:r>
            <a:rPr lang="zh-CN" sz="1800" kern="1200"/>
            <a:t>界面的完整开发闭环。</a:t>
          </a:r>
          <a:endParaRPr lang="en-US" sz="1800" kern="1200"/>
        </a:p>
      </dsp:txBody>
      <dsp:txXfrm>
        <a:off x="7510686" y="886309"/>
        <a:ext cx="2809200" cy="1744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54D9B-209F-4575-89A5-22839EB89070}">
      <dsp:nvSpPr>
        <dsp:cNvPr id="0" name=""/>
        <dsp:cNvSpPr/>
      </dsp:nvSpPr>
      <dsp:spPr>
        <a:xfrm>
          <a:off x="788" y="142313"/>
          <a:ext cx="3191811" cy="38301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5280" tIns="0" rIns="3152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b="1" kern="1200" dirty="0"/>
            <a:t>数据驱动</a:t>
          </a:r>
          <a:endParaRPr lang="en-US" sz="2600" kern="1200" dirty="0"/>
        </a:p>
      </dsp:txBody>
      <dsp:txXfrm>
        <a:off x="788" y="1674382"/>
        <a:ext cx="3191811" cy="2298103"/>
      </dsp:txXfrm>
    </dsp:sp>
    <dsp:sp modelId="{74523258-B430-45DD-A51A-794FC45DF4DF}">
      <dsp:nvSpPr>
        <dsp:cNvPr id="0" name=""/>
        <dsp:cNvSpPr/>
      </dsp:nvSpPr>
      <dsp:spPr>
        <a:xfrm>
          <a:off x="788" y="142313"/>
          <a:ext cx="3191811" cy="1532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5280" tIns="165100" rIns="3152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88" y="142313"/>
        <a:ext cx="3191811" cy="1532069"/>
      </dsp:txXfrm>
    </dsp:sp>
    <dsp:sp modelId="{58DC4348-9810-40BC-9DC2-31FA8E325262}">
      <dsp:nvSpPr>
        <dsp:cNvPr id="0" name=""/>
        <dsp:cNvSpPr/>
      </dsp:nvSpPr>
      <dsp:spPr>
        <a:xfrm>
          <a:off x="3447943" y="142313"/>
          <a:ext cx="3191811" cy="38301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5280" tIns="0" rIns="3152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b="1" kern="1200" dirty="0"/>
            <a:t>专家级数据模型</a:t>
          </a:r>
          <a:endParaRPr lang="en-US" sz="2600" kern="1200" dirty="0"/>
        </a:p>
      </dsp:txBody>
      <dsp:txXfrm>
        <a:off x="3447943" y="1674382"/>
        <a:ext cx="3191811" cy="2298103"/>
      </dsp:txXfrm>
    </dsp:sp>
    <dsp:sp modelId="{08787861-C5F1-4A83-AFAD-69CC1D51A268}">
      <dsp:nvSpPr>
        <dsp:cNvPr id="0" name=""/>
        <dsp:cNvSpPr/>
      </dsp:nvSpPr>
      <dsp:spPr>
        <a:xfrm>
          <a:off x="3447943" y="142313"/>
          <a:ext cx="3191811" cy="1532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5280" tIns="165100" rIns="3152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47943" y="142313"/>
        <a:ext cx="3191811" cy="1532069"/>
      </dsp:txXfrm>
    </dsp:sp>
    <dsp:sp modelId="{2D3A4CD0-AA23-4C94-994C-89FBA423D065}">
      <dsp:nvSpPr>
        <dsp:cNvPr id="0" name=""/>
        <dsp:cNvSpPr/>
      </dsp:nvSpPr>
      <dsp:spPr>
        <a:xfrm>
          <a:off x="6895099" y="142313"/>
          <a:ext cx="3191811" cy="38301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5280" tIns="0" rIns="3152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b="1" kern="1200" dirty="0"/>
            <a:t>自动化分析引擎</a:t>
          </a:r>
          <a:endParaRPr lang="en-US" sz="2600" kern="1200" dirty="0"/>
        </a:p>
      </dsp:txBody>
      <dsp:txXfrm>
        <a:off x="6895099" y="1674382"/>
        <a:ext cx="3191811" cy="2298103"/>
      </dsp:txXfrm>
    </dsp:sp>
    <dsp:sp modelId="{BF037C80-CC0A-4C85-BD1A-15E35C11D6AB}">
      <dsp:nvSpPr>
        <dsp:cNvPr id="0" name=""/>
        <dsp:cNvSpPr/>
      </dsp:nvSpPr>
      <dsp:spPr>
        <a:xfrm>
          <a:off x="6895099" y="142313"/>
          <a:ext cx="3191811" cy="15320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5280" tIns="165100" rIns="3152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95099" y="142313"/>
        <a:ext cx="3191811" cy="15320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85578-7757-4E2E-83B1-CBB00193143F}">
      <dsp:nvSpPr>
        <dsp:cNvPr id="0" name=""/>
        <dsp:cNvSpPr/>
      </dsp:nvSpPr>
      <dsp:spPr>
        <a:xfrm>
          <a:off x="5398" y="0"/>
          <a:ext cx="1082738" cy="8924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4A170-7473-47D7-957B-7894A9C486CA}">
      <dsp:nvSpPr>
        <dsp:cNvPr id="0" name=""/>
        <dsp:cNvSpPr/>
      </dsp:nvSpPr>
      <dsp:spPr>
        <a:xfrm>
          <a:off x="5398" y="1006142"/>
          <a:ext cx="3093538" cy="382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1800" b="1" kern="1200"/>
            <a:t>近期 </a:t>
          </a:r>
          <a:r>
            <a:rPr lang="en-US" sz="1800" b="1" kern="1200"/>
            <a:t>(V1.1-V1.5)</a:t>
          </a:r>
          <a:r>
            <a:rPr lang="en-US" sz="1800" kern="1200"/>
            <a:t>: </a:t>
          </a:r>
        </a:p>
      </dsp:txBody>
      <dsp:txXfrm>
        <a:off x="5398" y="1006142"/>
        <a:ext cx="3093538" cy="382463"/>
      </dsp:txXfrm>
    </dsp:sp>
    <dsp:sp modelId="{6AAC85F6-2DBC-4425-BF9A-B7DE4420D65B}">
      <dsp:nvSpPr>
        <dsp:cNvPr id="0" name=""/>
        <dsp:cNvSpPr/>
      </dsp:nvSpPr>
      <dsp:spPr>
        <a:xfrm>
          <a:off x="5398" y="1441502"/>
          <a:ext cx="3093538" cy="1767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 dirty="0"/>
            <a:t>知识沉淀</a:t>
          </a:r>
          <a:r>
            <a:rPr lang="en-US" sz="1400" kern="1200" dirty="0"/>
            <a:t>: </a:t>
          </a:r>
          <a:r>
            <a:rPr lang="zh-CN" sz="1400" kern="1200" dirty="0"/>
            <a:t>实现“分析断语”与“反馈”面板，支持</a:t>
          </a:r>
          <a:r>
            <a:rPr lang="en-US" sz="1400" kern="1200" dirty="0"/>
            <a:t>Markdown</a:t>
          </a:r>
          <a:r>
            <a:rPr lang="zh-CN" sz="1400" kern="1200" dirty="0"/>
            <a:t>富文本。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/>
            <a:t>关系图谱</a:t>
          </a:r>
          <a:r>
            <a:rPr lang="en-US" sz="1400" kern="1200"/>
            <a:t>: </a:t>
          </a:r>
          <a:r>
            <a:rPr lang="zh-CN" sz="1400" kern="1200"/>
            <a:t>实现创新的“箭头标注”功能，可视化参数间的复杂关系。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/>
            <a:t>深度定制</a:t>
          </a:r>
          <a:r>
            <a:rPr lang="en-US" sz="1400" kern="1200"/>
            <a:t>: </a:t>
          </a:r>
          <a:r>
            <a:rPr lang="zh-CN" sz="1400" kern="1200"/>
            <a:t>完善“图层”系统，支持一盘多断。</a:t>
          </a:r>
          <a:endParaRPr lang="en-US" sz="1400" kern="1200"/>
        </a:p>
      </dsp:txBody>
      <dsp:txXfrm>
        <a:off x="5398" y="1441502"/>
        <a:ext cx="3093538" cy="1767363"/>
      </dsp:txXfrm>
    </dsp:sp>
    <dsp:sp modelId="{C928754C-8D15-44E9-A8C1-A5ABCCD9B9F4}">
      <dsp:nvSpPr>
        <dsp:cNvPr id="0" name=""/>
        <dsp:cNvSpPr/>
      </dsp:nvSpPr>
      <dsp:spPr>
        <a:xfrm>
          <a:off x="3640306" y="0"/>
          <a:ext cx="1082738" cy="8924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455A6-E4E6-41EC-BF79-4D4565604833}">
      <dsp:nvSpPr>
        <dsp:cNvPr id="0" name=""/>
        <dsp:cNvSpPr/>
      </dsp:nvSpPr>
      <dsp:spPr>
        <a:xfrm>
          <a:off x="3640306" y="1006142"/>
          <a:ext cx="3093538" cy="382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1800" b="1" kern="1200"/>
            <a:t>中期 </a:t>
          </a:r>
          <a:r>
            <a:rPr lang="en-US" sz="1800" b="1" kern="1200"/>
            <a:t>(V2.0)</a:t>
          </a:r>
          <a:r>
            <a:rPr lang="en-US" sz="1800" kern="1200"/>
            <a:t>: </a:t>
          </a:r>
        </a:p>
      </dsp:txBody>
      <dsp:txXfrm>
        <a:off x="3640306" y="1006142"/>
        <a:ext cx="3093538" cy="382463"/>
      </dsp:txXfrm>
    </dsp:sp>
    <dsp:sp modelId="{30FD075D-E174-43FA-80EA-59CCF5024041}">
      <dsp:nvSpPr>
        <dsp:cNvPr id="0" name=""/>
        <dsp:cNvSpPr/>
      </dsp:nvSpPr>
      <dsp:spPr>
        <a:xfrm>
          <a:off x="3640306" y="1441502"/>
          <a:ext cx="3093538" cy="1767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/>
            <a:t>社区生态</a:t>
          </a:r>
          <a:r>
            <a:rPr lang="en-US" sz="1400" kern="1200"/>
            <a:t>: </a:t>
          </a:r>
          <a:r>
            <a:rPr lang="zh-CN" sz="1400" kern="1200"/>
            <a:t>构建“案例广场”，让用户可以分享、学习和探讨案例。</a:t>
          </a:r>
          <a:endParaRPr lang="en-US" sz="1400" kern="1200"/>
        </a:p>
      </dsp:txBody>
      <dsp:txXfrm>
        <a:off x="3640306" y="1441502"/>
        <a:ext cx="3093538" cy="1767363"/>
      </dsp:txXfrm>
    </dsp:sp>
    <dsp:sp modelId="{B555B2C1-4047-40F8-91BB-ADC790E1B1F9}">
      <dsp:nvSpPr>
        <dsp:cNvPr id="0" name=""/>
        <dsp:cNvSpPr/>
      </dsp:nvSpPr>
      <dsp:spPr>
        <a:xfrm>
          <a:off x="7275214" y="0"/>
          <a:ext cx="1082738" cy="8924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B9522-BCDB-4E91-A561-9177FA67A644}">
      <dsp:nvSpPr>
        <dsp:cNvPr id="0" name=""/>
        <dsp:cNvSpPr/>
      </dsp:nvSpPr>
      <dsp:spPr>
        <a:xfrm>
          <a:off x="7275214" y="1006142"/>
          <a:ext cx="3093538" cy="382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1800" b="1" kern="1200"/>
            <a:t>远期 </a:t>
          </a:r>
          <a:r>
            <a:rPr lang="en-US" sz="1800" b="1" kern="1200"/>
            <a:t>(V3.0 - The Dream)</a:t>
          </a:r>
          <a:r>
            <a:rPr lang="en-US" sz="1800" kern="1200"/>
            <a:t>: </a:t>
          </a:r>
        </a:p>
      </dsp:txBody>
      <dsp:txXfrm>
        <a:off x="7275214" y="1006142"/>
        <a:ext cx="3093538" cy="382463"/>
      </dsp:txXfrm>
    </dsp:sp>
    <dsp:sp modelId="{44661112-2A2D-4AE2-B29F-75051D4A59E9}">
      <dsp:nvSpPr>
        <dsp:cNvPr id="0" name=""/>
        <dsp:cNvSpPr/>
      </dsp:nvSpPr>
      <dsp:spPr>
        <a:xfrm>
          <a:off x="7275214" y="1441502"/>
          <a:ext cx="3093538" cy="1767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b="1" kern="1200"/>
            <a:t>人工智能</a:t>
          </a:r>
          <a:r>
            <a:rPr lang="en-US" sz="1400" kern="1200"/>
            <a:t>: </a:t>
          </a:r>
          <a:r>
            <a:rPr lang="zh-CN" sz="1400" kern="1200"/>
            <a:t>接入大语言模型（</a:t>
          </a:r>
          <a:r>
            <a:rPr lang="en-US" sz="1400" kern="1200"/>
            <a:t>LLM</a:t>
          </a:r>
          <a:r>
            <a:rPr lang="zh-CN" sz="1400" kern="1200"/>
            <a:t>）作为</a:t>
          </a:r>
          <a:r>
            <a:rPr lang="en-US" sz="1400" kern="1200"/>
            <a:t>AI Agent</a:t>
          </a:r>
          <a:r>
            <a:rPr lang="zh-CN" sz="1400" kern="1200"/>
            <a:t>，实现智能辅助断局、格局解释、模式识别等前沿功能。</a:t>
          </a:r>
          <a:endParaRPr lang="en-US" sz="1400" kern="1200"/>
        </a:p>
      </dsp:txBody>
      <dsp:txXfrm>
        <a:off x="7275214" y="1441502"/>
        <a:ext cx="3093538" cy="1767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544" y="614202"/>
            <a:ext cx="5918072" cy="2276856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zh-CN" altLang="en-US" b="1" kern="1200" cap="all" spc="0" baseline="0">
                <a:latin typeface="+mj-lt"/>
                <a:ea typeface="+mj-ea"/>
                <a:cs typeface="+mj-cs"/>
              </a:rPr>
              <a:t>奇门遁甲工作台</a:t>
            </a:r>
            <a:r>
              <a:rPr lang="en-US" altLang="zh-CN" b="1" kern="1200" cap="all" spc="0" baseline="0">
                <a:latin typeface="+mj-lt"/>
                <a:ea typeface="+mj-ea"/>
                <a:cs typeface="+mj-cs"/>
              </a:rPr>
              <a:t>——</a:t>
            </a:r>
            <a:br>
              <a:rPr lang="en-US" altLang="zh-CN" b="1" kern="1200" cap="all" spc="0" baseline="0">
                <a:latin typeface="+mj-lt"/>
                <a:ea typeface="+mj-ea"/>
                <a:cs typeface="+mj-cs"/>
              </a:rPr>
            </a:br>
            <a:r>
              <a:rPr lang="zh-CN" altLang="en-US" b="1" kern="1200" cap="all" spc="0" baseline="0">
                <a:latin typeface="+mj-lt"/>
                <a:ea typeface="+mj-ea"/>
                <a:cs typeface="+mj-cs"/>
              </a:rPr>
              <a:t>从传统术数到现代智能化分析平台</a:t>
            </a:r>
            <a:endParaRPr lang="en-US" b="1" kern="1200" cap="all" spc="0" baseline="0">
              <a:latin typeface="+mj-lt"/>
              <a:ea typeface="+mj-ea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2AC1D9-092A-0FB5-6ABC-166771C0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"/>
          <a:stretch>
            <a:fillRect/>
          </a:stretch>
        </p:blipFill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5C1B64-E15A-4E9C-A7C2-C92430755671}"/>
              </a:ext>
            </a:extLst>
          </p:cNvPr>
          <p:cNvSpPr txBox="1"/>
          <p:nvPr/>
        </p:nvSpPr>
        <p:spPr>
          <a:xfrm>
            <a:off x="5116548" y="3161752"/>
            <a:ext cx="591806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r">
              <a:lnSpc>
                <a:spcPct val="9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赵贵彬 24373309</a:t>
            </a:r>
          </a:p>
          <a:p>
            <a:pPr algn="r">
              <a:lnSpc>
                <a:spcPct val="9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指导教师：路新喜、助教史泽宇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C3BAA90-18EE-BC05-E8BA-DF85E517F16E}"/>
              </a:ext>
            </a:extLst>
          </p:cNvPr>
          <p:cNvSpPr txBox="1"/>
          <p:nvPr/>
        </p:nvSpPr>
        <p:spPr>
          <a:xfrm>
            <a:off x="1280160" y="640080"/>
            <a:ext cx="10087699" cy="12801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pPr>
              <a:lnSpc>
                <a:spcPts val="4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000" b="1" kern="1200" cap="all" baseline="0">
                <a:effectLst/>
                <a:latin typeface="+mj-lt"/>
                <a:ea typeface="+mj-ea"/>
                <a:cs typeface="+mj-cs"/>
              </a:rPr>
              <a:t>核心算法 </a:t>
            </a:r>
            <a:r>
              <a:rPr lang="en-US" altLang="zh-CN" sz="4000" b="1" kern="1200" cap="all" baseline="0">
                <a:effectLst/>
                <a:latin typeface="+mj-lt"/>
                <a:ea typeface="+mj-ea"/>
                <a:cs typeface="+mj-cs"/>
              </a:rPr>
              <a:t>- </a:t>
            </a:r>
            <a:r>
              <a:rPr lang="zh-CN" altLang="en-US" sz="4000" b="1" kern="1200" cap="all" baseline="0">
                <a:effectLst/>
                <a:latin typeface="+mj-lt"/>
                <a:ea typeface="+mj-ea"/>
                <a:cs typeface="+mj-cs"/>
              </a:rPr>
              <a:t>软件的智慧引擎</a:t>
            </a:r>
            <a:endParaRPr lang="en-US" altLang="zh-CN" sz="4000" b="1" kern="1200" cap="all" baseline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文本框 7">
            <a:extLst>
              <a:ext uri="{FF2B5EF4-FFF2-40B4-BE49-F238E27FC236}">
                <a16:creationId xmlns:a16="http://schemas.microsoft.com/office/drawing/2014/main" id="{72648C5C-A858-7405-037E-3D3C80BC84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027134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F1965D13-9145-9DD6-43D5-3CC971125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38" y="2103119"/>
            <a:ext cx="3225666" cy="40543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E443A7-DBCA-0F75-0F07-FF03355B0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7981" y="2207829"/>
            <a:ext cx="6826949" cy="38449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675B24-152B-1F4F-D53E-BF807F8D4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7841" y="2124485"/>
            <a:ext cx="5162926" cy="40934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5974532-127F-DB07-6090-801C2B6CD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4177" y="2309159"/>
            <a:ext cx="6470983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08CE3-E0DE-44C3-2BD7-357E0F01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640080"/>
            <a:ext cx="7498080" cy="1280160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算法能力现场演示</a:t>
            </a:r>
          </a:p>
        </p:txBody>
      </p:sp>
      <p:pic>
        <p:nvPicPr>
          <p:cNvPr id="5" name="图片占位符 4" descr="游戏控制器 纯色填充">
            <a:extLst>
              <a:ext uri="{FF2B5EF4-FFF2-40B4-BE49-F238E27FC236}">
                <a16:creationId xmlns:a16="http://schemas.microsoft.com/office/drawing/2014/main" id="{A2E4CBBD-2748-8D59-8356-B61D1C3EBB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7625" y="895350"/>
            <a:ext cx="1957388" cy="1957388"/>
          </a:xfr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FBAF5-19BB-3C79-C24D-70289CE13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2194560"/>
            <a:ext cx="7498080" cy="4023360"/>
          </a:xfrm>
        </p:spPr>
        <p:txBody>
          <a:bodyPr>
            <a:normAutofit/>
          </a:bodyPr>
          <a:lstStyle/>
          <a:p>
            <a:r>
              <a:rPr lang="en-US" altLang="zh-CN" dirty="0"/>
              <a:t>python tests/test_paipan_engine.py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46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5A3D527-26BF-5FD7-CF23-6372B5246FF6}"/>
              </a:ext>
            </a:extLst>
          </p:cNvPr>
          <p:cNvSpPr txBox="1"/>
          <p:nvPr/>
        </p:nvSpPr>
        <p:spPr>
          <a:xfrm>
            <a:off x="1280160" y="640080"/>
            <a:ext cx="10087699" cy="12801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pPr>
              <a:lnSpc>
                <a:spcPts val="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1" kern="1200" cap="all" baseline="0">
                <a:effectLst/>
                <a:latin typeface="+mj-lt"/>
                <a:ea typeface="+mj-ea"/>
                <a:cs typeface="+mj-cs"/>
              </a:rPr>
              <a:t>UI</a:t>
            </a:r>
            <a:r>
              <a:rPr lang="zh-CN" altLang="en-US" sz="4000" b="1" kern="1200" cap="all" baseline="0">
                <a:effectLst/>
                <a:latin typeface="+mj-lt"/>
                <a:ea typeface="+mj-ea"/>
                <a:cs typeface="+mj-cs"/>
              </a:rPr>
              <a:t>页面 </a:t>
            </a:r>
            <a:r>
              <a:rPr lang="en-US" altLang="zh-CN" sz="4000" b="1" kern="1200" cap="all" baseline="0">
                <a:effectLst/>
                <a:latin typeface="+mj-lt"/>
                <a:ea typeface="+mj-ea"/>
                <a:cs typeface="+mj-cs"/>
              </a:rPr>
              <a:t>- </a:t>
            </a:r>
            <a:r>
              <a:rPr lang="zh-CN" altLang="en-US" sz="4000" b="1" kern="1200" cap="all" baseline="0">
                <a:effectLst/>
                <a:latin typeface="+mj-lt"/>
                <a:ea typeface="+mj-ea"/>
                <a:cs typeface="+mj-cs"/>
              </a:rPr>
              <a:t>专业的工作流体验</a:t>
            </a:r>
            <a:endParaRPr lang="en-US" altLang="zh-CN" sz="4000" b="1" kern="1200" cap="all" baseline="0">
              <a:latin typeface="+mj-lt"/>
              <a:ea typeface="+mj-ea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7E744C-33C0-B955-E53F-BE9BDEB36C0C}"/>
              </a:ext>
            </a:extLst>
          </p:cNvPr>
          <p:cNvSpPr txBox="1"/>
          <p:nvPr/>
        </p:nvSpPr>
        <p:spPr>
          <a:xfrm>
            <a:off x="1280160" y="2103119"/>
            <a:ext cx="10087699" cy="411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effectLst/>
              </a:rPr>
              <a:t>组件化设计</a:t>
            </a:r>
            <a:endParaRPr lang="en-US" altLang="zh-CN" sz="2000" b="1" dirty="0">
              <a:effectLst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/>
              <a:t>ParameterWidget</a:t>
            </a:r>
            <a:r>
              <a:rPr lang="en-US" altLang="zh-CN" sz="2000" dirty="0"/>
              <a:t> -&gt; </a:t>
            </a:r>
            <a:r>
              <a:rPr lang="en-US" altLang="zh-CN" sz="2000" dirty="0" err="1"/>
              <a:t>PalaceWidget</a:t>
            </a:r>
            <a:r>
              <a:rPr lang="en-US" altLang="zh-CN" sz="2000" dirty="0"/>
              <a:t> -&gt; </a:t>
            </a:r>
            <a:r>
              <a:rPr lang="en-US" altLang="zh-CN" sz="2000" dirty="0" err="1"/>
              <a:t>ChartWidget</a:t>
            </a:r>
            <a:endParaRPr lang="en-US" altLang="zh-CN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高复用性和可维护性</a:t>
            </a:r>
            <a:endParaRPr lang="en-US" altLang="zh-CN" sz="2000" b="1" dirty="0">
              <a:effectLst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自定义绘制 </a:t>
            </a:r>
            <a:r>
              <a:rPr lang="en-US" altLang="zh-CN" sz="2000" b="1" dirty="0" err="1"/>
              <a:t>paintEvent</a:t>
            </a:r>
            <a:endParaRPr lang="en-US" altLang="zh-CN" sz="2000" b="1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/>
              <a:t>实现“画圈</a:t>
            </a:r>
            <a:r>
              <a:rPr lang="en-US" altLang="zh-CN" sz="2000" dirty="0"/>
              <a:t>+</a:t>
            </a:r>
            <a:r>
              <a:rPr lang="zh-CN" altLang="en-US" sz="2000" dirty="0"/>
              <a:t>小字”等高度自由的标注效果</a:t>
            </a:r>
            <a:endParaRPr lang="en-US" altLang="zh-CN" sz="2000" b="1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/>
              <a:t>“</a:t>
            </a:r>
            <a:r>
              <a:rPr lang="zh-CN" altLang="en-US" sz="2000" b="1" dirty="0"/>
              <a:t>工作台”式布局</a:t>
            </a:r>
            <a:endParaRPr lang="en-US" altLang="zh-CN" sz="2000" b="1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/>
              <a:t>QMainWindow</a:t>
            </a:r>
            <a:r>
              <a:rPr lang="en-US" altLang="zh-CN" sz="2000" dirty="0"/>
              <a:t> + </a:t>
            </a:r>
            <a:r>
              <a:rPr lang="en-US" altLang="zh-CN" sz="2000" dirty="0" err="1"/>
              <a:t>QDockWidget</a:t>
            </a:r>
            <a:r>
              <a:rPr lang="en-US" altLang="zh-CN" sz="2000" dirty="0"/>
              <a:t> + </a:t>
            </a:r>
            <a:r>
              <a:rPr lang="en-US" altLang="zh-CN" sz="2000" dirty="0" err="1"/>
              <a:t>QStackedLayout</a:t>
            </a:r>
            <a:r>
              <a:rPr lang="en-US" altLang="zh-CN" sz="2000" dirty="0"/>
              <a:t> + </a:t>
            </a:r>
            <a:r>
              <a:rPr lang="en-US" altLang="zh-CN" sz="2000" dirty="0" err="1"/>
              <a:t>QTabWidget</a:t>
            </a:r>
            <a:endParaRPr lang="en-US" altLang="zh-CN" sz="2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“</a:t>
            </a:r>
            <a:r>
              <a:rPr lang="zh-CN" altLang="en-US" sz="2000" dirty="0"/>
              <a:t>多案例并行”和“高度可定制”</a:t>
            </a:r>
          </a:p>
        </p:txBody>
      </p:sp>
    </p:spTree>
    <p:extLst>
      <p:ext uri="{BB962C8B-B14F-4D97-AF65-F5344CB8AC3E}">
        <p14:creationId xmlns:p14="http://schemas.microsoft.com/office/powerpoint/2010/main" val="16123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C9E25-48D7-46DF-E3B8-1E9F73E33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3280"/>
            <a:ext cx="10302240" cy="1852046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“奇门遁甲工作台”现场操作</a:t>
            </a:r>
          </a:p>
        </p:txBody>
      </p:sp>
    </p:spTree>
    <p:extLst>
      <p:ext uri="{BB962C8B-B14F-4D97-AF65-F5344CB8AC3E}">
        <p14:creationId xmlns:p14="http://schemas.microsoft.com/office/powerpoint/2010/main" val="389919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Part 3 </a:t>
            </a:r>
            <a:r>
              <a:rPr lang="zh-CN" altLang="en-US" dirty="0"/>
              <a:t>未来展望</a:t>
            </a:r>
            <a:endParaRPr lang="en-US" dirty="0"/>
          </a:p>
        </p:txBody>
      </p:sp>
      <p:pic>
        <p:nvPicPr>
          <p:cNvPr id="6" name="图片占位符 5" descr="加热猫">
            <a:extLst>
              <a:ext uri="{FF2B5EF4-FFF2-40B4-BE49-F238E27FC236}">
                <a16:creationId xmlns:a16="http://schemas.microsoft.com/office/drawing/2014/main" id="{9B0E423B-81AE-7FB5-03C3-5B664C5521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" r="23"/>
          <a:stretch>
            <a:fillRect/>
          </a:stretch>
        </p:blipFill>
        <p:spPr>
          <a:xfrm>
            <a:off x="8197850" y="411163"/>
            <a:ext cx="3521075" cy="3522662"/>
          </a:xfr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未来展望 </a:t>
            </a:r>
            <a:r>
              <a:rPr lang="en-US" altLang="zh-CN" dirty="0"/>
              <a:t>- </a:t>
            </a:r>
            <a:r>
              <a:rPr lang="zh-CN" altLang="en-US" dirty="0"/>
              <a:t>这仅仅是开始</a:t>
            </a:r>
            <a:endParaRPr lang="en-US" dirty="0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8D8D7BB2-26E3-77EA-7EE8-76E675D1A825}"/>
              </a:ext>
            </a:extLst>
          </p:cNvPr>
          <p:cNvGraphicFramePr>
            <a:graphicFrameLocks noGrp="1"/>
          </p:cNvGraphicFramePr>
          <p:nvPr>
            <p:ph idx="21"/>
            <p:extLst>
              <p:ext uri="{D42A27DB-BD31-4B8C-83A1-F6EECF244321}">
                <p14:modId xmlns:p14="http://schemas.microsoft.com/office/powerpoint/2010/main" val="2973391041"/>
              </p:ext>
            </p:extLst>
          </p:nvPr>
        </p:nvGraphicFramePr>
        <p:xfrm>
          <a:off x="1280160" y="3017520"/>
          <a:ext cx="10374152" cy="320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zh-CN" altLang="en-US" dirty="0"/>
              <a:t>总结与致谢</a:t>
            </a:r>
            <a:endParaRPr lang="en-US" dirty="0"/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371606" y="3205313"/>
            <a:ext cx="3043077" cy="30430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/>
          <a:lstStyle/>
          <a:p>
            <a:r>
              <a:rPr lang="zh-CN" altLang="en-US" dirty="0"/>
              <a:t>赵贵彬 </a:t>
            </a:r>
            <a:r>
              <a:rPr lang="en-US" altLang="zh-CN" dirty="0"/>
              <a:t>24373309</a:t>
            </a:r>
            <a:endParaRPr lang="en-US" dirty="0"/>
          </a:p>
          <a:p>
            <a:r>
              <a:rPr lang="en-US" dirty="0"/>
              <a:t>https://github.com/Lucio-ball/Qimen</a:t>
            </a:r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en-US" dirty="0"/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1" b="21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项目总览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zh-CN" altLang="en-US" dirty="0"/>
              <a:t>项目构建</a:t>
            </a:r>
            <a:endParaRPr lang="en-US" dirty="0"/>
          </a:p>
          <a:p>
            <a:r>
              <a:rPr lang="zh-CN" altLang="en-US" dirty="0"/>
              <a:t>未来展望</a:t>
            </a:r>
            <a:endParaRPr lang="en-US" altLang="zh-CN" dirty="0"/>
          </a:p>
          <a:p>
            <a:r>
              <a:rPr lang="zh-CN" altLang="en-US" dirty="0"/>
              <a:t>结语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altLang="zh-CN" dirty="0"/>
              <a:t>Part 1</a:t>
            </a:r>
            <a:br>
              <a:rPr lang="en-US" altLang="zh-CN" dirty="0"/>
            </a:br>
            <a:r>
              <a:rPr lang="zh-CN" altLang="en-US" dirty="0"/>
              <a:t>项目总览</a:t>
            </a:r>
            <a:endParaRPr lang="en-US" dirty="0"/>
          </a:p>
        </p:txBody>
      </p:sp>
      <p:pic>
        <p:nvPicPr>
          <p:cNvPr id="7" name="Picture Placeholder 8" descr="Mountains at sunset">
            <a:extLst>
              <a:ext uri="{FF2B5EF4-FFF2-40B4-BE49-F238E27FC236}">
                <a16:creationId xmlns:a16="http://schemas.microsoft.com/office/drawing/2014/main" id="{DABEABE1-2983-8759-E3F7-CCC6330C6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" r="23"/>
          <a:stretch/>
        </p:blipFill>
        <p:spPr>
          <a:xfrm>
            <a:off x="8197587" y="411831"/>
            <a:ext cx="3521337" cy="3521344"/>
          </a:xfr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4E5E90CF-3EA4-7AC5-3206-B065E668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/>
          <a:lstStyle/>
          <a:p>
            <a:r>
              <a:rPr lang="zh-CN" altLang="en-US" dirty="0"/>
              <a:t>项目总览 </a:t>
            </a:r>
            <a:r>
              <a:rPr lang="en-US" altLang="zh-CN" dirty="0"/>
              <a:t>- The Big Picture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3D0D60-534D-93F3-4843-A0746460995B}"/>
              </a:ext>
            </a:extLst>
          </p:cNvPr>
          <p:cNvSpPr txBox="1"/>
          <p:nvPr/>
        </p:nvSpPr>
        <p:spPr>
          <a:xfrm>
            <a:off x="6531427" y="640080"/>
            <a:ext cx="5122889" cy="210312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b="1" dirty="0">
                <a:effectLst/>
              </a:rPr>
              <a:t>一句话总结</a:t>
            </a:r>
            <a:r>
              <a:rPr lang="en-US" altLang="zh-CN" dirty="0"/>
              <a:t>: </a:t>
            </a:r>
            <a:r>
              <a:rPr lang="zh-CN" altLang="en-US" dirty="0"/>
              <a:t>这不仅仅是一个课程作业，它是一个具备</a:t>
            </a:r>
            <a:r>
              <a:rPr lang="zh-CN" altLang="en-US" b="1" dirty="0">
                <a:effectLst/>
              </a:rPr>
              <a:t>真实产品潜力</a:t>
            </a:r>
            <a:r>
              <a:rPr lang="zh-CN" altLang="en-US" dirty="0"/>
              <a:t>的软件原型。</a:t>
            </a:r>
          </a:p>
        </p:txBody>
      </p:sp>
      <p:graphicFrame>
        <p:nvGraphicFramePr>
          <p:cNvPr id="20" name="文本框 8">
            <a:extLst>
              <a:ext uri="{FF2B5EF4-FFF2-40B4-BE49-F238E27FC236}">
                <a16:creationId xmlns:a16="http://schemas.microsoft.com/office/drawing/2014/main" id="{BB6BF971-B516-F6EF-BD3F-922F2D65E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613228"/>
              </p:ext>
            </p:extLst>
          </p:nvPr>
        </p:nvGraphicFramePr>
        <p:xfrm>
          <a:off x="1280160" y="3017520"/>
          <a:ext cx="10374152" cy="320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0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C72FB1-29F9-1C6A-1FEC-55594ECDC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zh-CN" altLang="en-US" sz="3600" dirty="0"/>
              <a:t>我们要解决什么问题？</a:t>
            </a:r>
            <a:br>
              <a:rPr lang="zh-CN" altLang="en-US" sz="3600" dirty="0"/>
            </a:br>
            <a:endParaRPr lang="zh-CN" altLang="en-US" sz="3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49E23-6E75-9240-F04C-EA439122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03119"/>
            <a:ext cx="10087699" cy="41148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传统流程的困境 </a:t>
            </a:r>
            <a:r>
              <a:rPr lang="en-US" altLang="zh-CN" b="1" dirty="0"/>
              <a:t>(As-Is)</a:t>
            </a:r>
            <a:r>
              <a:rPr lang="en-US" altLang="zh-CN" dirty="0"/>
              <a:t>: </a:t>
            </a:r>
            <a:r>
              <a:rPr lang="zh-CN" altLang="en-US" dirty="0"/>
              <a:t>软件排盘 </a:t>
            </a:r>
            <a:r>
              <a:rPr lang="en-US" altLang="zh-CN" dirty="0"/>
              <a:t>-&gt; </a:t>
            </a:r>
            <a:r>
              <a:rPr lang="zh-CN" altLang="en-US" dirty="0"/>
              <a:t>多软件切换查资料 </a:t>
            </a:r>
            <a:r>
              <a:rPr lang="en-US" altLang="zh-CN" dirty="0"/>
              <a:t>-&gt; </a:t>
            </a:r>
            <a:r>
              <a:rPr lang="zh-CN" altLang="en-US" dirty="0"/>
              <a:t>纸笔记录分析 </a:t>
            </a:r>
            <a:r>
              <a:rPr lang="en-US" altLang="zh-CN" dirty="0"/>
              <a:t>-&gt; </a:t>
            </a:r>
            <a:r>
              <a:rPr lang="zh-CN" altLang="en-US" dirty="0"/>
              <a:t>信息零散，难以复盘。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C8CFB1-3675-C17B-C1AE-192E7B3E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00" y="3554803"/>
            <a:ext cx="1809287" cy="31275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FC6CE9-908D-865D-1AAB-CEA52B3B3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887" y="3554803"/>
            <a:ext cx="3828238" cy="24994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536355-7432-A5C3-4E01-D92ABAF12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25" y="3035960"/>
            <a:ext cx="3149762" cy="353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6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2E042-2356-237B-2B10-105440F44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5C5BF-912B-D42E-5AD8-5D3DD02C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我们要解决什么问题？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88A330-CF7B-7D42-7E59-031595F92DA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80160" y="3017520"/>
            <a:ext cx="10374152" cy="3208866"/>
          </a:xfrm>
        </p:spPr>
        <p:txBody>
          <a:bodyPr>
            <a:normAutofit/>
          </a:bodyPr>
          <a:lstStyle/>
          <a:p>
            <a:r>
              <a:rPr lang="zh-CN" altLang="en-US" b="1" dirty="0"/>
              <a:t>用户画像 </a:t>
            </a:r>
            <a:r>
              <a:rPr lang="en-US" altLang="zh-CN" b="1" dirty="0"/>
              <a:t>(Who are we serving?)</a:t>
            </a:r>
            <a:r>
              <a:rPr lang="en-US" altLang="zh-CN" dirty="0"/>
              <a:t>: </a:t>
            </a:r>
          </a:p>
          <a:p>
            <a:pPr lvl="1"/>
            <a:r>
              <a:rPr lang="zh-CN" altLang="en-US" sz="2800" b="1" dirty="0"/>
              <a:t>深度爱好者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学习者</a:t>
            </a:r>
            <a:r>
              <a:rPr lang="en-US" altLang="zh-CN" sz="2800" dirty="0"/>
              <a:t>: </a:t>
            </a:r>
            <a:r>
              <a:rPr lang="zh-CN" altLang="en-US" sz="2800" dirty="0"/>
              <a:t>需要一个能辅助学习、验证思路、沉淀笔记的工具。</a:t>
            </a:r>
            <a:endParaRPr lang="en-US" altLang="zh-CN" sz="2800" dirty="0"/>
          </a:p>
          <a:p>
            <a:pPr lvl="1"/>
            <a:endParaRPr lang="zh-CN" altLang="en-US" sz="2800" dirty="0"/>
          </a:p>
          <a:p>
            <a:pPr lvl="1"/>
            <a:r>
              <a:rPr lang="zh-CN" altLang="en-US" sz="2800" b="1" dirty="0"/>
              <a:t>专业研究者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应用者</a:t>
            </a:r>
            <a:r>
              <a:rPr lang="en-US" altLang="zh-CN" sz="2800" dirty="0"/>
              <a:t>: </a:t>
            </a:r>
            <a:r>
              <a:rPr lang="zh-CN" altLang="en-US" sz="2800" dirty="0"/>
              <a:t>需要一个能极大提升分析效率、管理大量案例、支持深度定制的专业平台。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76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D727-55CE-1622-931B-B6D2F2C71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852B2-A189-2CE3-D1A7-7B7DB69C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我们要解决什么问题？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701D91-ECAD-6A4E-174E-97871B72B07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412507" y="3009054"/>
            <a:ext cx="10374152" cy="3208866"/>
          </a:xfrm>
        </p:spPr>
        <p:txBody>
          <a:bodyPr>
            <a:normAutofit/>
          </a:bodyPr>
          <a:lstStyle/>
          <a:p>
            <a:r>
              <a:rPr lang="zh-CN" altLang="en-US" b="1" dirty="0"/>
              <a:t>核心需求提炼 </a:t>
            </a:r>
            <a:r>
              <a:rPr lang="en-US" altLang="zh-CN" b="1" dirty="0"/>
              <a:t>(Key Requirements)</a:t>
            </a:r>
            <a:r>
              <a:rPr lang="en-US" altLang="zh-CN" dirty="0"/>
              <a:t>: </a:t>
            </a:r>
          </a:p>
          <a:p>
            <a:pPr lvl="1"/>
            <a:r>
              <a:rPr lang="zh-CN" altLang="en-US" b="1" dirty="0"/>
              <a:t>高效排盘</a:t>
            </a:r>
            <a:r>
              <a:rPr lang="en-US" altLang="zh-CN" dirty="0"/>
              <a:t>: </a:t>
            </a:r>
            <a:r>
              <a:rPr lang="zh-CN" altLang="en-US" dirty="0"/>
              <a:t>快速、准确。</a:t>
            </a:r>
          </a:p>
          <a:p>
            <a:pPr lvl="1"/>
            <a:r>
              <a:rPr lang="zh-CN" altLang="en-US" b="1" dirty="0"/>
              <a:t>信息集成</a:t>
            </a:r>
            <a:r>
              <a:rPr lang="en-US" altLang="zh-CN" dirty="0"/>
              <a:t>: </a:t>
            </a:r>
            <a:r>
              <a:rPr lang="zh-CN" altLang="en-US" dirty="0"/>
              <a:t>盘面信息、分析标注、用户笔记需在同一界面。</a:t>
            </a:r>
          </a:p>
          <a:p>
            <a:pPr lvl="1"/>
            <a:r>
              <a:rPr lang="zh-CN" altLang="en-US" b="1" dirty="0"/>
              <a:t>流程自动化</a:t>
            </a:r>
            <a:r>
              <a:rPr lang="en-US" altLang="zh-CN" dirty="0"/>
              <a:t>: </a:t>
            </a:r>
            <a:r>
              <a:rPr lang="zh-CN" altLang="en-US" dirty="0"/>
              <a:t>一键应用分析模板，自动高亮关键信息。</a:t>
            </a:r>
          </a:p>
          <a:p>
            <a:pPr lvl="1"/>
            <a:r>
              <a:rPr lang="zh-CN" altLang="en-US" b="1" dirty="0"/>
              <a:t>知识持久化</a:t>
            </a:r>
            <a:r>
              <a:rPr lang="en-US" altLang="zh-CN" dirty="0"/>
              <a:t>: </a:t>
            </a:r>
            <a:r>
              <a:rPr lang="zh-CN" altLang="en-US" dirty="0"/>
              <a:t>能够保存、管理、复盘每一个完整的分析案例。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44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Part 2 </a:t>
            </a:r>
            <a:r>
              <a:rPr lang="zh-CN" altLang="en-US" dirty="0"/>
              <a:t>项目构建</a:t>
            </a:r>
            <a:endParaRPr lang="en-US" dirty="0"/>
          </a:p>
        </p:txBody>
      </p:sp>
      <p:pic>
        <p:nvPicPr>
          <p:cNvPr id="6" name="Picture Placeholder 21" descr="Mountains under near dusk sky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779" r="28219" b="-3"/>
          <a:stretch>
            <a:fillRect/>
          </a:stretch>
        </p:blipFill>
        <p:spPr>
          <a:xfrm>
            <a:off x="8197587" y="411831"/>
            <a:ext cx="3521337" cy="3521344"/>
          </a:xfrm>
          <a:noFill/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640080"/>
            <a:ext cx="4815836" cy="2103120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稳健的架构，可靠的技术选型</a:t>
            </a:r>
            <a:endParaRPr lang="en-US" dirty="0"/>
          </a:p>
        </p:txBody>
      </p:sp>
      <p:pic>
        <p:nvPicPr>
          <p:cNvPr id="13" name="Picture Placeholder 12" descr="A mountain range with snow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8948" r="-2" b="-2"/>
          <a:stretch>
            <a:fillRect/>
          </a:stretch>
        </p:blipFill>
        <p:spPr>
          <a:xfrm>
            <a:off x="6531427" y="640080"/>
            <a:ext cx="5122889" cy="210312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80160" y="3017520"/>
            <a:ext cx="10374152" cy="3208866"/>
          </a:xfrm>
        </p:spPr>
        <p:txBody>
          <a:bodyPr>
            <a:normAutofit/>
          </a:bodyPr>
          <a:lstStyle/>
          <a:p>
            <a:r>
              <a:rPr lang="zh-CN" altLang="en-US" sz="1300" b="1"/>
              <a:t>技术栈选型</a:t>
            </a:r>
            <a:r>
              <a:rPr lang="en-US" altLang="zh-CN" sz="1300"/>
              <a:t>: </a:t>
            </a:r>
          </a:p>
          <a:p>
            <a:pPr lvl="1"/>
            <a:r>
              <a:rPr lang="zh-CN" altLang="en-US" sz="1300" b="1"/>
              <a:t>后端</a:t>
            </a:r>
            <a:r>
              <a:rPr lang="en-US" altLang="zh-CN" sz="1300" b="1"/>
              <a:t>/</a:t>
            </a:r>
            <a:r>
              <a:rPr lang="zh-CN" altLang="en-US" sz="1300" b="1"/>
              <a:t>核心</a:t>
            </a:r>
            <a:r>
              <a:rPr lang="en-US" altLang="zh-CN" sz="1300"/>
              <a:t>: Python 3 (</a:t>
            </a:r>
            <a:r>
              <a:rPr lang="zh-CN" altLang="en-US" sz="1300"/>
              <a:t>兼具开发效率与强大的库生态</a:t>
            </a:r>
            <a:r>
              <a:rPr lang="en-US" altLang="zh-CN" sz="1300"/>
              <a:t>)</a:t>
            </a:r>
            <a:r>
              <a:rPr lang="zh-CN" altLang="en-US" sz="1300"/>
              <a:t>。</a:t>
            </a:r>
          </a:p>
          <a:p>
            <a:pPr lvl="1"/>
            <a:r>
              <a:rPr lang="en-US" altLang="zh-CN" sz="1300" b="1"/>
              <a:t>GUI</a:t>
            </a:r>
            <a:r>
              <a:rPr lang="zh-CN" altLang="en-US" sz="1300" b="1"/>
              <a:t>框架</a:t>
            </a:r>
            <a:r>
              <a:rPr lang="en-US" altLang="zh-CN" sz="1300"/>
              <a:t>: PySide6 (Qt for Python)</a:t>
            </a:r>
            <a:r>
              <a:rPr lang="zh-CN" altLang="en-US" sz="1300"/>
              <a:t>，因其强大的自定义能力、专业的</a:t>
            </a:r>
            <a:r>
              <a:rPr lang="en-US" altLang="zh-CN" sz="1300"/>
              <a:t>IDE</a:t>
            </a:r>
            <a:r>
              <a:rPr lang="zh-CN" altLang="en-US" sz="1300"/>
              <a:t>式布局支持（</a:t>
            </a:r>
            <a:r>
              <a:rPr lang="en-US" altLang="zh-CN" sz="1300"/>
              <a:t>Dock Widgets</a:t>
            </a:r>
            <a:r>
              <a:rPr lang="zh-CN" altLang="en-US" sz="1300"/>
              <a:t>）和成熟的生态。</a:t>
            </a:r>
          </a:p>
          <a:p>
            <a:pPr lvl="1"/>
            <a:r>
              <a:rPr lang="zh-CN" altLang="en-US" sz="1300" b="1"/>
              <a:t>数据持久化</a:t>
            </a:r>
            <a:r>
              <a:rPr lang="en-US" altLang="zh-CN" sz="1300"/>
              <a:t>: SQLite (</a:t>
            </a:r>
            <a:r>
              <a:rPr lang="zh-CN" altLang="en-US" sz="1300"/>
              <a:t>轻量、可靠，完美支持案例的本地化存储</a:t>
            </a:r>
            <a:r>
              <a:rPr lang="en-US" altLang="zh-CN" sz="1300"/>
              <a:t>)</a:t>
            </a:r>
            <a:r>
              <a:rPr lang="zh-CN" altLang="en-US" sz="1300"/>
              <a:t>。</a:t>
            </a:r>
          </a:p>
          <a:p>
            <a:pPr lvl="1"/>
            <a:r>
              <a:rPr lang="zh-CN" altLang="en-US" sz="1300" b="1"/>
              <a:t>关键算法库</a:t>
            </a:r>
            <a:r>
              <a:rPr lang="en-US" altLang="zh-CN" sz="1300"/>
              <a:t>: </a:t>
            </a:r>
            <a:r>
              <a:rPr lang="en-US" altLang="zh-CN" sz="1300" err="1"/>
              <a:t>pyplanets</a:t>
            </a:r>
            <a:r>
              <a:rPr lang="en-US" altLang="zh-CN" sz="1300"/>
              <a:t> (</a:t>
            </a:r>
            <a:r>
              <a:rPr lang="zh-CN" altLang="en-US" sz="1300"/>
              <a:t>高精度天文计算</a:t>
            </a:r>
            <a:r>
              <a:rPr lang="en-US" altLang="zh-CN" sz="1300"/>
              <a:t>), </a:t>
            </a:r>
            <a:r>
              <a:rPr lang="en-US" altLang="zh-CN" sz="1300" err="1"/>
              <a:t>ichingpy</a:t>
            </a:r>
            <a:r>
              <a:rPr lang="en-US" altLang="zh-CN" sz="1300"/>
              <a:t> (</a:t>
            </a:r>
            <a:r>
              <a:rPr lang="zh-CN" altLang="en-US" sz="1300"/>
              <a:t>专业四柱历法</a:t>
            </a:r>
            <a:r>
              <a:rPr lang="en-US" altLang="zh-CN" sz="1300"/>
              <a:t>)</a:t>
            </a:r>
            <a:r>
              <a:rPr lang="zh-CN" altLang="en-US" sz="1300"/>
              <a:t>。</a:t>
            </a:r>
            <a:endParaRPr lang="en-US" altLang="zh-CN" sz="1300"/>
          </a:p>
          <a:p>
            <a:pPr lvl="1"/>
            <a:endParaRPr lang="zh-CN" altLang="en-US" sz="1300"/>
          </a:p>
          <a:p>
            <a:r>
              <a:rPr lang="zh-CN" altLang="en-US" sz="1300" b="1"/>
              <a:t>核心架构设计 </a:t>
            </a:r>
            <a:r>
              <a:rPr lang="en-US" altLang="zh-CN" sz="1300" b="1"/>
              <a:t>- </a:t>
            </a:r>
            <a:r>
              <a:rPr lang="zh-CN" altLang="en-US" sz="1300" b="1"/>
              <a:t>模型</a:t>
            </a:r>
            <a:r>
              <a:rPr lang="en-US" altLang="zh-CN" sz="1300" b="1"/>
              <a:t>-</a:t>
            </a:r>
            <a:r>
              <a:rPr lang="zh-CN" altLang="en-US" sz="1300" b="1"/>
              <a:t>视图</a:t>
            </a:r>
            <a:r>
              <a:rPr lang="en-US" altLang="zh-CN" sz="1300" b="1"/>
              <a:t>-</a:t>
            </a:r>
            <a:r>
              <a:rPr lang="zh-CN" altLang="en-US" sz="1300" b="1"/>
              <a:t>控制器 </a:t>
            </a:r>
            <a:r>
              <a:rPr lang="en-US" altLang="zh-CN" sz="1300" b="1"/>
              <a:t>(MVC)</a:t>
            </a:r>
            <a:r>
              <a:rPr lang="en-US" altLang="zh-CN" sz="1300"/>
              <a:t>: </a:t>
            </a:r>
          </a:p>
          <a:p>
            <a:pPr lvl="1"/>
            <a:r>
              <a:rPr lang="zh-CN" altLang="en-US" sz="1300" b="1"/>
              <a:t>模型 </a:t>
            </a:r>
            <a:r>
              <a:rPr lang="en-US" altLang="zh-CN" sz="1300" b="1"/>
              <a:t>(Core Engine)</a:t>
            </a:r>
            <a:r>
              <a:rPr lang="en-US" altLang="zh-CN" sz="1300"/>
              <a:t>: </a:t>
            </a:r>
            <a:r>
              <a:rPr lang="zh-CN" altLang="en-US" sz="1300"/>
              <a:t>负责所有排盘、分析计算，是软件的“大脑”。</a:t>
            </a:r>
          </a:p>
          <a:p>
            <a:pPr lvl="1"/>
            <a:r>
              <a:rPr lang="zh-CN" altLang="en-US" sz="1300" b="1"/>
              <a:t>视图 </a:t>
            </a:r>
            <a:r>
              <a:rPr lang="en-US" altLang="zh-CN" sz="1300" b="1"/>
              <a:t>(UI Components)</a:t>
            </a:r>
            <a:r>
              <a:rPr lang="en-US" altLang="zh-CN" sz="1300"/>
              <a:t>: </a:t>
            </a:r>
            <a:r>
              <a:rPr lang="zh-CN" altLang="en-US" sz="1300"/>
              <a:t>负责所有可视化呈现，是软件的“脸面”。</a:t>
            </a:r>
          </a:p>
          <a:p>
            <a:pPr lvl="1"/>
            <a:r>
              <a:rPr lang="zh-CN" altLang="en-US" sz="1300" b="1"/>
              <a:t>控制器 </a:t>
            </a:r>
            <a:r>
              <a:rPr lang="en-US" altLang="zh-CN" sz="1300" b="1"/>
              <a:t>(Main Window)</a:t>
            </a:r>
            <a:r>
              <a:rPr lang="en-US" altLang="zh-CN" sz="1300"/>
              <a:t>: </a:t>
            </a:r>
            <a:r>
              <a:rPr lang="zh-CN" altLang="en-US" sz="1300"/>
              <a:t>负责调度，连接用户操作与后端计算，是软件的“神经中枢”。</a:t>
            </a:r>
            <a:endParaRPr lang="en-US" altLang="zh-CN" sz="1300"/>
          </a:p>
          <a:p>
            <a:pPr lvl="1"/>
            <a:endParaRPr lang="zh-CN" altLang="en-US" sz="1300"/>
          </a:p>
          <a:p>
            <a:r>
              <a:rPr lang="zh-CN" altLang="en-US" sz="1300" b="1"/>
              <a:t>项目管理</a:t>
            </a:r>
            <a:r>
              <a:rPr lang="en-US" altLang="zh-CN" sz="1300"/>
              <a:t>: </a:t>
            </a:r>
            <a:r>
              <a:rPr lang="zh-CN" altLang="en-US" sz="1300"/>
              <a:t>使用</a:t>
            </a:r>
            <a:r>
              <a:rPr lang="en-US" altLang="zh-CN" sz="1300"/>
              <a:t>Git</a:t>
            </a:r>
            <a:r>
              <a:rPr lang="zh-CN" altLang="en-US" sz="1300"/>
              <a:t>进行版本控制，遵循模块化、增量式开发的专业流程。</a:t>
            </a:r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{2D5133D3-C82A-4F42-B31C-6D5B803BF7B6}TF54b766f8-63ee-43b7-9d15-113a5f305028ef21f1e0_win32-c09799a851b0</Template>
  <TotalTime>150</TotalTime>
  <Words>720</Words>
  <Application>Microsoft Office PowerPoint</Application>
  <PresentationFormat>宽屏</PresentationFormat>
  <Paragraphs>83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Calibri</vt:lpstr>
      <vt:lpstr>Univers</vt:lpstr>
      <vt:lpstr>GradientVTI</vt:lpstr>
      <vt:lpstr>奇门遁甲工作台—— 从传统术数到现代智能化分析平台</vt:lpstr>
      <vt:lpstr>CONTENT</vt:lpstr>
      <vt:lpstr>Part 1 项目总览</vt:lpstr>
      <vt:lpstr>项目总览 - The Big Picture</vt:lpstr>
      <vt:lpstr>我们要解决什么问题？ </vt:lpstr>
      <vt:lpstr>我们要解决什么问题？</vt:lpstr>
      <vt:lpstr>我们要解决什么问题？</vt:lpstr>
      <vt:lpstr>Part 2 项目构建</vt:lpstr>
      <vt:lpstr>稳健的架构，可靠的技术选型</vt:lpstr>
      <vt:lpstr>PowerPoint 演示文稿</vt:lpstr>
      <vt:lpstr>算法能力现场演示</vt:lpstr>
      <vt:lpstr>PowerPoint 演示文稿</vt:lpstr>
      <vt:lpstr>“奇门遁甲工作台”现场操作</vt:lpstr>
      <vt:lpstr>Part 3 未来展望</vt:lpstr>
      <vt:lpstr>未来展望 - 这仅仅是开始</vt:lpstr>
      <vt:lpstr>总结与致谢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 Σigmσ</dc:creator>
  <cp:lastModifiedBy>X Σigmσ</cp:lastModifiedBy>
  <cp:revision>1</cp:revision>
  <dcterms:created xsi:type="dcterms:W3CDTF">2025-09-11T03:52:08Z</dcterms:created>
  <dcterms:modified xsi:type="dcterms:W3CDTF">2025-09-11T06:23:05Z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